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26"/>
    <p:restoredTop sz="94588"/>
  </p:normalViewPr>
  <p:slideViewPr>
    <p:cSldViewPr snapToGrid="0" snapToObjects="1">
      <p:cViewPr varScale="1">
        <p:scale>
          <a:sx n="42" d="100"/>
          <a:sy n="42" d="100"/>
        </p:scale>
        <p:origin x="2184" y="6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5184-9522-4747-A21F-A524F8358F8F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D12C1-3846-0D4C-99A0-E4F18B46F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99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D12C1-3846-0D4C-99A0-E4F18B46F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1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3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9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8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02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7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B4F9-AED4-8F40-954D-7D16CF609402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18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60F1105-96F0-2440-8562-F80FE9386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80"/>
            <a:ext cx="7553135" cy="1068863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E675D35-ED78-4347-8FDC-8506A7D54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903" y="523442"/>
            <a:ext cx="5029200" cy="28575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CF6232D-644A-404C-B6F0-A3EA6C9EC0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4189" y="1167904"/>
            <a:ext cx="3784600" cy="496570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C3600CCE-96A7-0046-A731-C07A1585D3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903" y="3739242"/>
            <a:ext cx="1130300" cy="11303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A3265A92-0CB8-D045-8620-8CC72D33BD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0934" y="3739242"/>
            <a:ext cx="1130300" cy="11303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D35A54D-3113-F146-BA86-1D7661548B9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2965" y="3715461"/>
            <a:ext cx="1130300" cy="11303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02F18031-D625-8643-B225-816881689E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6875" y="5578610"/>
            <a:ext cx="6769100" cy="341630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8408693D-D1B3-1F49-9B3A-11028C2235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875" y="9038697"/>
            <a:ext cx="6769100" cy="125730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9F16229A-D076-B84D-BC12-5A8B3A73DAE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80881" y="5798098"/>
            <a:ext cx="457200" cy="4572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01EC4D0-DDD0-7D4E-B1A4-3D43D82123F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35669" y="5798098"/>
            <a:ext cx="457200" cy="457200"/>
          </a:xfrm>
          <a:prstGeom prst="rect">
            <a:avLst/>
          </a:prstGeom>
        </p:spPr>
      </p:pic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AF17F82-379F-824C-9FC9-BB27E81B525B}"/>
              </a:ext>
            </a:extLst>
          </p:cNvPr>
          <p:cNvSpPr txBox="1"/>
          <p:nvPr/>
        </p:nvSpPr>
        <p:spPr>
          <a:xfrm>
            <a:off x="2531588" y="5637427"/>
            <a:ext cx="2451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spc="3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熱中症の症状</a:t>
            </a:r>
            <a:endParaRPr kumimoji="1" lang="ja-JP" altLang="en-US" sz="2300" spc="3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786C9F30-5AE5-EA4F-BA90-8DE246B1D41C}"/>
              </a:ext>
            </a:extLst>
          </p:cNvPr>
          <p:cNvSpPr/>
          <p:nvPr/>
        </p:nvSpPr>
        <p:spPr>
          <a:xfrm>
            <a:off x="580467" y="6163100"/>
            <a:ext cx="14695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熱けいれん</a:t>
            </a: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A21F001C-DFD0-2F45-9612-A630499A05E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29122" y="6641120"/>
            <a:ext cx="1143000" cy="1371600"/>
          </a:xfrm>
          <a:prstGeom prst="rect">
            <a:avLst/>
          </a:prstGeom>
        </p:spPr>
      </p:pic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996CAE28-DF8A-7B4D-B5B0-976B3657AC22}"/>
              </a:ext>
            </a:extLst>
          </p:cNvPr>
          <p:cNvSpPr/>
          <p:nvPr/>
        </p:nvSpPr>
        <p:spPr>
          <a:xfrm>
            <a:off x="2232286" y="6163100"/>
            <a:ext cx="14695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熱失神</a:t>
            </a:r>
            <a:endParaRPr lang="en-US" altLang="ja-JP" sz="200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5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（熱虚脱）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303BB720-9B09-544E-8DD2-AF29D7624759}"/>
              </a:ext>
            </a:extLst>
          </p:cNvPr>
          <p:cNvSpPr/>
          <p:nvPr/>
        </p:nvSpPr>
        <p:spPr>
          <a:xfrm>
            <a:off x="3869357" y="6163100"/>
            <a:ext cx="146955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熱疲労</a:t>
            </a:r>
            <a:endParaRPr lang="en-US" altLang="ja-JP" sz="200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5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（熱疲はい）</a:t>
            </a:r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738AFD56-4238-1045-A316-04D93A1404CC}"/>
              </a:ext>
            </a:extLst>
          </p:cNvPr>
          <p:cNvSpPr/>
          <p:nvPr/>
        </p:nvSpPr>
        <p:spPr>
          <a:xfrm>
            <a:off x="5506428" y="6163100"/>
            <a:ext cx="146955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0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熱射病</a:t>
            </a:r>
            <a:endParaRPr lang="en-US" altLang="ja-JP" sz="200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lang="ja-JP" altLang="en-US" sz="150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（日射病）</a:t>
            </a:r>
          </a:p>
          <a:p>
            <a:pPr algn="ctr"/>
            <a:endParaRPr lang="ja-JP" altLang="en-US" sz="200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2468F4F4-3F67-9141-B7C2-D2371C86D17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82888" y="6851390"/>
            <a:ext cx="1168400" cy="1143000"/>
          </a:xfrm>
          <a:prstGeom prst="rect">
            <a:avLst/>
          </a:prstGeom>
        </p:spPr>
      </p:pic>
      <p:pic>
        <p:nvPicPr>
          <p:cNvPr id="36" name="図 35">
            <a:extLst>
              <a:ext uri="{FF2B5EF4-FFF2-40B4-BE49-F238E27FC236}">
                <a16:creationId xmlns:a16="http://schemas.microsoft.com/office/drawing/2014/main" id="{E3D27A2A-A3E0-9843-B565-8DE28A61514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68485" y="6801528"/>
            <a:ext cx="1117600" cy="119380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D8E31C0C-BC09-B64D-BF77-ECB9A822106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59034" y="7051208"/>
            <a:ext cx="1371600" cy="685800"/>
          </a:xfrm>
          <a:prstGeom prst="rect">
            <a:avLst/>
          </a:prstGeom>
        </p:spPr>
      </p:pic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00B593B0-F920-4947-8BBF-9A28D4A78DB1}"/>
              </a:ext>
            </a:extLst>
          </p:cNvPr>
          <p:cNvSpPr/>
          <p:nvPr/>
        </p:nvSpPr>
        <p:spPr>
          <a:xfrm>
            <a:off x="2198841" y="8079853"/>
            <a:ext cx="1512062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大汗をかくと脱水症状が起こり、めまいや立ちくらみ、頭痛、吐き気などがおこる。</a:t>
            </a: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A31A8A73-DE4A-8F43-AF31-8195587A0C73}"/>
              </a:ext>
            </a:extLst>
          </p:cNvPr>
          <p:cNvSpPr/>
          <p:nvPr/>
        </p:nvSpPr>
        <p:spPr>
          <a:xfrm>
            <a:off x="3854200" y="8083842"/>
            <a:ext cx="1499869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大汗をかくと脱水症状が起こり、めまい、頭痛、吐き気、意識障害などがおこる。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ED457C32-D6A3-6647-AD6C-4BBBECF384EC}"/>
              </a:ext>
            </a:extLst>
          </p:cNvPr>
          <p:cNvSpPr/>
          <p:nvPr/>
        </p:nvSpPr>
        <p:spPr>
          <a:xfrm>
            <a:off x="5483655" y="8087665"/>
            <a:ext cx="1536270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大汗をかくと脱水症状が起こり、めまい、頭痛、吐き気、意識障害などがおこる。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CC6F2B0-A8CB-474D-B77C-79FFCDCC73E6}"/>
              </a:ext>
            </a:extLst>
          </p:cNvPr>
          <p:cNvSpPr txBox="1"/>
          <p:nvPr/>
        </p:nvSpPr>
        <p:spPr>
          <a:xfrm>
            <a:off x="524517" y="8081239"/>
            <a:ext cx="168235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大汗をかいた時、体内の水分と塩分が失われ、手足のけいれんや筋肉痛などがおこる。</a:t>
            </a:r>
            <a:endParaRPr kumimoji="1" lang="ja-JP" altLang="en-US" sz="85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9ABE1085-B703-E941-9F56-870A7CE99B72}"/>
              </a:ext>
            </a:extLst>
          </p:cNvPr>
          <p:cNvSpPr txBox="1"/>
          <p:nvPr/>
        </p:nvSpPr>
        <p:spPr>
          <a:xfrm>
            <a:off x="2312934" y="9086683"/>
            <a:ext cx="29329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spc="300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熱中症の応急処置</a:t>
            </a:r>
            <a:endParaRPr kumimoji="1" lang="ja-JP" altLang="en-US" sz="2300" spc="300">
              <a:solidFill>
                <a:srgbClr val="0070C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A1B22C9-2A7B-E84B-960E-6C62B2F8842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44191" y="9519944"/>
            <a:ext cx="6475733" cy="381000"/>
          </a:xfrm>
          <a:prstGeom prst="rect">
            <a:avLst/>
          </a:prstGeom>
        </p:spPr>
      </p:pic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A2A94184-5ABD-5744-85AC-96500332AA1F}"/>
              </a:ext>
            </a:extLst>
          </p:cNvPr>
          <p:cNvSpPr/>
          <p:nvPr/>
        </p:nvSpPr>
        <p:spPr>
          <a:xfrm>
            <a:off x="1034570" y="9542703"/>
            <a:ext cx="1394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体を冷やす</a:t>
            </a:r>
          </a:p>
        </p:txBody>
      </p: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4F90E21-82F3-F54F-9127-A1A86225C395}"/>
              </a:ext>
            </a:extLst>
          </p:cNvPr>
          <p:cNvSpPr/>
          <p:nvPr/>
        </p:nvSpPr>
        <p:spPr>
          <a:xfrm>
            <a:off x="465357" y="9930511"/>
            <a:ext cx="1963666" cy="2231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涼しい場所に運び、衣服をゆるめる。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CB9634DA-EA40-C041-A305-628105000A1D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53836" y="9560935"/>
            <a:ext cx="304800" cy="317500"/>
          </a:xfrm>
          <a:prstGeom prst="rect">
            <a:avLst/>
          </a:prstGeom>
        </p:spPr>
      </p:pic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DC94406F-C443-9449-B987-697E771A509D}"/>
              </a:ext>
            </a:extLst>
          </p:cNvPr>
          <p:cNvSpPr/>
          <p:nvPr/>
        </p:nvSpPr>
        <p:spPr>
          <a:xfrm>
            <a:off x="3200136" y="9542703"/>
            <a:ext cx="13944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水分補給</a:t>
            </a:r>
          </a:p>
        </p:txBody>
      </p:sp>
      <p:pic>
        <p:nvPicPr>
          <p:cNvPr id="50" name="図 49">
            <a:extLst>
              <a:ext uri="{FF2B5EF4-FFF2-40B4-BE49-F238E27FC236}">
                <a16:creationId xmlns:a16="http://schemas.microsoft.com/office/drawing/2014/main" id="{426BBDA8-81FE-6340-8816-448B0E84D6A1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919402" y="9560935"/>
            <a:ext cx="304800" cy="317500"/>
          </a:xfrm>
          <a:prstGeom prst="rect">
            <a:avLst/>
          </a:prstGeom>
        </p:spPr>
      </p:pic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20A15E6A-4116-CD47-AFD1-95A413B9A0A3}"/>
              </a:ext>
            </a:extLst>
          </p:cNvPr>
          <p:cNvSpPr/>
          <p:nvPr/>
        </p:nvSpPr>
        <p:spPr>
          <a:xfrm>
            <a:off x="5143846" y="9542703"/>
            <a:ext cx="18523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>
                <a:solidFill>
                  <a:srgbClr val="0070C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医療機関へ運ぶ</a:t>
            </a: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FCA0E8C6-58A9-4B4B-82F1-541D24B28D8F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850412" y="9560935"/>
            <a:ext cx="304800" cy="317500"/>
          </a:xfrm>
          <a:prstGeom prst="rect">
            <a:avLst/>
          </a:prstGeom>
        </p:spPr>
      </p:pic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5BB874A4-407B-9449-B30F-E16E12770F7F}"/>
              </a:ext>
            </a:extLst>
          </p:cNvPr>
          <p:cNvSpPr/>
          <p:nvPr/>
        </p:nvSpPr>
        <p:spPr>
          <a:xfrm>
            <a:off x="2540691" y="9930511"/>
            <a:ext cx="1428596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スポーツ飲料などを飲ませる。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EE1CB7E7-3729-A54B-8F25-787952AD32A3}"/>
              </a:ext>
            </a:extLst>
          </p:cNvPr>
          <p:cNvSpPr/>
          <p:nvPr/>
        </p:nvSpPr>
        <p:spPr>
          <a:xfrm>
            <a:off x="4611065" y="9930511"/>
            <a:ext cx="230063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水分補給できないときや意識障害がある場合は、</a:t>
            </a:r>
            <a:endParaRPr lang="en-US" altLang="ja-JP" sz="85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850">
                <a:latin typeface="Meiryo UI" panose="020B0604030504040204" pitchFamily="50" charset="-128"/>
                <a:ea typeface="Meiryo UI" panose="020B0604030504040204" pitchFamily="50" charset="-128"/>
              </a:rPr>
              <a:t>救急車を呼ぶ。</a:t>
            </a:r>
          </a:p>
        </p:txBody>
      </p:sp>
    </p:spTree>
    <p:extLst>
      <p:ext uri="{BB962C8B-B14F-4D97-AF65-F5344CB8AC3E}">
        <p14:creationId xmlns:p14="http://schemas.microsoft.com/office/powerpoint/2010/main" val="29187688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151</Words>
  <Application>Microsoft Office PowerPoint</Application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小池　京子</cp:lastModifiedBy>
  <cp:revision>22</cp:revision>
  <dcterms:created xsi:type="dcterms:W3CDTF">2020-05-26T07:26:38Z</dcterms:created>
  <dcterms:modified xsi:type="dcterms:W3CDTF">2020-06-25T23:32:25Z</dcterms:modified>
</cp:coreProperties>
</file>