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59" r:id="rId5"/>
    <p:sldId id="260" r:id="rId6"/>
  </p:sldIdLst>
  <p:sldSz cx="21488400" cy="1534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1">
          <p15:clr>
            <a:srgbClr val="A4A3A4"/>
          </p15:clr>
        </p15:guide>
        <p15:guide id="2" pos="67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0D02D-DB04-07A3-8B7B-44634DCD2AAE}" name="fujita kei(藤田 圭 TEC □ＲＳ本□ＲＳＳＳ□ＲＳＤＭ)" initials="fk圭T□" userId="S::Kei_Fujita@toshibatec.co.jp::4e2416aa-e8f0-4604-8a29-7738b4294d25" providerId="AD"/>
  <p188:author id="{193D4083-F41A-7A19-A94E-32D9B7033DE0}" name="牧之内 明子" initials="牧明" userId="34b43fc35738fa0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牧之内 明子" initials="牧之内" lastIdx="61" clrIdx="0">
    <p:extLst>
      <p:ext uri="{19B8F6BF-5375-455C-9EA6-DF929625EA0E}">
        <p15:presenceInfo xmlns:p15="http://schemas.microsoft.com/office/powerpoint/2012/main" userId="34b43fc35738fa0b" providerId="Windows Live"/>
      </p:ext>
    </p:extLst>
  </p:cmAuthor>
  <p:cmAuthor id="2" name="ちえみ 植木" initials="ち植" lastIdx="4" clrIdx="1">
    <p:extLst>
      <p:ext uri="{19B8F6BF-5375-455C-9EA6-DF929625EA0E}">
        <p15:presenceInfo xmlns:p15="http://schemas.microsoft.com/office/powerpoint/2012/main" userId="ebc760a91e063f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60204"/>
    <a:srgbClr val="F208D6"/>
    <a:srgbClr val="FF9CB4"/>
    <a:srgbClr val="FFE1E1"/>
    <a:srgbClr val="E73200"/>
    <a:srgbClr val="ECA434"/>
    <a:srgbClr val="FFD400"/>
    <a:srgbClr val="FFDF91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D4F50A-1AE5-43F3-B615-95175BB81188}" v="59" dt="2025-01-09T10:55:43.227"/>
    <p1510:client id="{A9149D2B-BAC3-4DEC-9063-45DF1A656C01}" v="5" dt="2025-01-09T23:54:14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4"/>
    <p:restoredTop sz="94674"/>
  </p:normalViewPr>
  <p:slideViewPr>
    <p:cSldViewPr snapToGrid="0">
      <p:cViewPr>
        <p:scale>
          <a:sx n="70" d="100"/>
          <a:sy n="70" d="100"/>
        </p:scale>
        <p:origin x="280" y="-2448"/>
      </p:cViewPr>
      <p:guideLst>
        <p:guide orient="horz" pos="4831"/>
        <p:guide pos="6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okawa hiroshi(細川 博司 TEC □ＲＳ本□ＲＳＳＳ□ＲＳＤＭ)" userId="16333bf4-240b-49f2-80b8-f419aff058dd" providerId="ADAL" clId="{E745C639-F78A-42F0-8739-4E6C4E972D01}"/>
    <pc:docChg chg="modSld">
      <pc:chgData name="hosokawa hiroshi(細川 博司 TEC □ＲＳ本□ＲＳＳＳ□ＲＳＤＭ)" userId="16333bf4-240b-49f2-80b8-f419aff058dd" providerId="ADAL" clId="{E745C639-F78A-42F0-8739-4E6C4E972D01}" dt="2024-06-18T03:14:47.798" v="227" actId="20577"/>
      <pc:docMkLst>
        <pc:docMk/>
      </pc:docMkLst>
      <pc:sldChg chg="addSp modSp mod">
        <pc:chgData name="hosokawa hiroshi(細川 博司 TEC □ＲＳ本□ＲＳＳＳ□ＲＳＤＭ)" userId="16333bf4-240b-49f2-80b8-f419aff058dd" providerId="ADAL" clId="{E745C639-F78A-42F0-8739-4E6C4E972D01}" dt="2024-06-18T03:12:26.246" v="160" actId="20577"/>
        <pc:sldMkLst>
          <pc:docMk/>
          <pc:sldMk cId="2790154070" sldId="259"/>
        </pc:sldMkLst>
        <pc:spChg chg="add mod">
          <ac:chgData name="hosokawa hiroshi(細川 博司 TEC □ＲＳ本□ＲＳＳＳ□ＲＳＤＭ)" userId="16333bf4-240b-49f2-80b8-f419aff058dd" providerId="ADAL" clId="{E745C639-F78A-42F0-8739-4E6C4E972D01}" dt="2024-06-18T02:51:43.816" v="69" actId="208"/>
          <ac:spMkLst>
            <pc:docMk/>
            <pc:sldMk cId="2790154070" sldId="259"/>
            <ac:spMk id="3" creationId="{D74709AC-2CEF-57BB-F50C-7D12190D6B42}"/>
          </ac:spMkLst>
        </pc:spChg>
        <pc:spChg chg="add mod">
          <ac:chgData name="hosokawa hiroshi(細川 博司 TEC □ＲＳ本□ＲＳＳＳ□ＲＳＤＭ)" userId="16333bf4-240b-49f2-80b8-f419aff058dd" providerId="ADAL" clId="{E745C639-F78A-42F0-8739-4E6C4E972D01}" dt="2024-06-18T03:12:26.246" v="160" actId="20577"/>
          <ac:spMkLst>
            <pc:docMk/>
            <pc:sldMk cId="2790154070" sldId="259"/>
            <ac:spMk id="51" creationId="{DF6929C9-7B49-731D-0E2E-3673675CCA21}"/>
          </ac:spMkLst>
        </pc:spChg>
        <pc:cxnChg chg="add mod">
          <ac:chgData name="hosokawa hiroshi(細川 博司 TEC □ＲＳ本□ＲＳＳＳ□ＲＳＤＭ)" userId="16333bf4-240b-49f2-80b8-f419aff058dd" providerId="ADAL" clId="{E745C639-F78A-42F0-8739-4E6C4E972D01}" dt="2024-06-18T02:51:53.530" v="71" actId="208"/>
          <ac:cxnSpMkLst>
            <pc:docMk/>
            <pc:sldMk cId="2790154070" sldId="259"/>
            <ac:cxnSpMk id="50" creationId="{E5D97D9E-47BB-955A-45E3-9A4C31F1C380}"/>
          </ac:cxnSpMkLst>
        </pc:cxnChg>
        <pc:cxnChg chg="add mod">
          <ac:chgData name="hosokawa hiroshi(細川 博司 TEC □ＲＳ本□ＲＳＳＳ□ＲＳＤＭ)" userId="16333bf4-240b-49f2-80b8-f419aff058dd" providerId="ADAL" clId="{E745C639-F78A-42F0-8739-4E6C4E972D01}" dt="2024-06-18T03:12:15.271" v="135" actId="14100"/>
          <ac:cxnSpMkLst>
            <pc:docMk/>
            <pc:sldMk cId="2790154070" sldId="259"/>
            <ac:cxnSpMk id="52" creationId="{BCB02CCC-5506-29F4-8269-C1AF44692A00}"/>
          </ac:cxnSpMkLst>
        </pc:cxnChg>
      </pc:sldChg>
      <pc:sldChg chg="addSp modSp mod">
        <pc:chgData name="hosokawa hiroshi(細川 博司 TEC □ＲＳ本□ＲＳＳＳ□ＲＳＤＭ)" userId="16333bf4-240b-49f2-80b8-f419aff058dd" providerId="ADAL" clId="{E745C639-F78A-42F0-8739-4E6C4E972D01}" dt="2024-06-18T03:14:47.798" v="227" actId="20577"/>
        <pc:sldMkLst>
          <pc:docMk/>
          <pc:sldMk cId="2067675967" sldId="260"/>
        </pc:sldMkLst>
        <pc:spChg chg="add mod">
          <ac:chgData name="hosokawa hiroshi(細川 博司 TEC □ＲＳ本□ＲＳＳＳ□ＲＳＤＭ)" userId="16333bf4-240b-49f2-80b8-f419aff058dd" providerId="ADAL" clId="{E745C639-F78A-42F0-8739-4E6C4E972D01}" dt="2024-06-18T03:14:47.798" v="227" actId="20577"/>
          <ac:spMkLst>
            <pc:docMk/>
            <pc:sldMk cId="2067675967" sldId="260"/>
            <ac:spMk id="5" creationId="{892226C5-642F-41C2-BE3D-6EDC3B2749AA}"/>
          </ac:spMkLst>
        </pc:spChg>
        <pc:cxnChg chg="add mod">
          <ac:chgData name="hosokawa hiroshi(細川 博司 TEC □ＲＳ本□ＲＳＳＳ□ＲＳＤＭ)" userId="16333bf4-240b-49f2-80b8-f419aff058dd" providerId="ADAL" clId="{E745C639-F78A-42F0-8739-4E6C4E972D01}" dt="2024-06-18T03:13:45.384" v="168" actId="14100"/>
          <ac:cxnSpMkLst>
            <pc:docMk/>
            <pc:sldMk cId="2067675967" sldId="260"/>
            <ac:cxnSpMk id="7" creationId="{9B780CA5-DDCD-F2CC-FBD6-A30D2207F78D}"/>
          </ac:cxnSpMkLst>
        </pc:cxnChg>
      </pc:sldChg>
    </pc:docChg>
  </pc:docChgLst>
  <pc:docChgLst>
    <pc:chgData name="hosokawa hiroshi(細川 博司 TEC □ＲＳ本□ＲＳＳＳ□ＲＳＤＭ)" userId="16333bf4-240b-49f2-80b8-f419aff058dd" providerId="ADAL" clId="{3DD4F50A-1AE5-43F3-B615-95175BB81188}"/>
    <pc:docChg chg="undo custSel modSld">
      <pc:chgData name="hosokawa hiroshi(細川 博司 TEC □ＲＳ本□ＲＳＳＳ□ＲＳＤＭ)" userId="16333bf4-240b-49f2-80b8-f419aff058dd" providerId="ADAL" clId="{3DD4F50A-1AE5-43F3-B615-95175BB81188}" dt="2025-01-09T11:07:28.945" v="159" actId="6549"/>
      <pc:docMkLst>
        <pc:docMk/>
      </pc:docMkLst>
      <pc:sldChg chg="addSp delSp modSp mod">
        <pc:chgData name="hosokawa hiroshi(細川 博司 TEC □ＲＳ本□ＲＳＳＳ□ＲＳＤＭ)" userId="16333bf4-240b-49f2-80b8-f419aff058dd" providerId="ADAL" clId="{3DD4F50A-1AE5-43F3-B615-95175BB81188}" dt="2025-01-09T10:55:32.531" v="155" actId="20577"/>
        <pc:sldMkLst>
          <pc:docMk/>
          <pc:sldMk cId="2790154070" sldId="259"/>
        </pc:sldMkLst>
        <pc:spChg chg="add mod">
          <ac:chgData name="hosokawa hiroshi(細川 博司 TEC □ＲＳ本□ＲＳＳＳ□ＲＳＤＭ)" userId="16333bf4-240b-49f2-80b8-f419aff058dd" providerId="ADAL" clId="{3DD4F50A-1AE5-43F3-B615-95175BB81188}" dt="2025-01-09T10:46:55.148" v="103" actId="1076"/>
          <ac:spMkLst>
            <pc:docMk/>
            <pc:sldMk cId="2790154070" sldId="259"/>
            <ac:spMk id="25" creationId="{D06DD6DE-8E85-E463-E910-023EF6ADDCBA}"/>
          </ac:spMkLst>
        </pc:spChg>
        <pc:spChg chg="add del">
          <ac:chgData name="hosokawa hiroshi(細川 博司 TEC □ＲＳ本□ＲＳＳＳ□ＲＳＤＭ)" userId="16333bf4-240b-49f2-80b8-f419aff058dd" providerId="ADAL" clId="{3DD4F50A-1AE5-43F3-B615-95175BB81188}" dt="2025-01-09T10:54:22.531" v="113" actId="11529"/>
          <ac:spMkLst>
            <pc:docMk/>
            <pc:sldMk cId="2790154070" sldId="259"/>
            <ac:spMk id="29" creationId="{52CFC966-9C3D-9B69-ABE3-B2ADE00A3B37}"/>
          </ac:spMkLst>
        </pc:spChg>
        <pc:spChg chg="add del mod">
          <ac:chgData name="hosokawa hiroshi(細川 博司 TEC □ＲＳ本□ＲＳＳＳ□ＲＳＤＭ)" userId="16333bf4-240b-49f2-80b8-f419aff058dd" providerId="ADAL" clId="{3DD4F50A-1AE5-43F3-B615-95175BB81188}" dt="2025-01-09T10:54:52.311" v="142" actId="478"/>
          <ac:spMkLst>
            <pc:docMk/>
            <pc:sldMk cId="2790154070" sldId="259"/>
            <ac:spMk id="30" creationId="{AB0C01B0-5B19-636E-0861-5493DC651480}"/>
          </ac:spMkLst>
        </pc:spChg>
        <pc:spChg chg="add mod">
          <ac:chgData name="hosokawa hiroshi(細川 博司 TEC □ＲＳ本□ＲＳＳＳ□ＲＳＤＭ)" userId="16333bf4-240b-49f2-80b8-f419aff058dd" providerId="ADAL" clId="{3DD4F50A-1AE5-43F3-B615-95175BB81188}" dt="2025-01-09T10:54:45.996" v="140" actId="207"/>
          <ac:spMkLst>
            <pc:docMk/>
            <pc:sldMk cId="2790154070" sldId="259"/>
            <ac:spMk id="31" creationId="{5283B907-052F-12EB-BA59-A14DE82D0DD7}"/>
          </ac:spMkLst>
        </pc:spChg>
        <pc:spChg chg="add del">
          <ac:chgData name="hosokawa hiroshi(細川 博司 TEC □ＲＳ本□ＲＳＳＳ□ＲＳＤＭ)" userId="16333bf4-240b-49f2-80b8-f419aff058dd" providerId="ADAL" clId="{3DD4F50A-1AE5-43F3-B615-95175BB81188}" dt="2025-01-09T10:55:20.433" v="146" actId="478"/>
          <ac:spMkLst>
            <pc:docMk/>
            <pc:sldMk cId="2790154070" sldId="259"/>
            <ac:spMk id="50" creationId="{11AE0817-CA84-2D9D-C9F4-A91A27E5CF2B}"/>
          </ac:spMkLst>
        </pc:spChg>
        <pc:spChg chg="add mod">
          <ac:chgData name="hosokawa hiroshi(細川 博司 TEC □ＲＳ本□ＲＳＳＳ□ＲＳＤＭ)" userId="16333bf4-240b-49f2-80b8-f419aff058dd" providerId="ADAL" clId="{3DD4F50A-1AE5-43F3-B615-95175BB81188}" dt="2025-01-09T10:55:32.531" v="155" actId="20577"/>
          <ac:spMkLst>
            <pc:docMk/>
            <pc:sldMk cId="2790154070" sldId="259"/>
            <ac:spMk id="53" creationId="{80F0F5B2-8650-1286-604B-D7A2EEF91C6B}"/>
          </ac:spMkLst>
        </pc:spChg>
        <pc:graphicFrameChg chg="modGraphic">
          <ac:chgData name="hosokawa hiroshi(細川 博司 TEC □ＲＳ本□ＲＳＳＳ□ＲＳＤＭ)" userId="16333bf4-240b-49f2-80b8-f419aff058dd" providerId="ADAL" clId="{3DD4F50A-1AE5-43F3-B615-95175BB81188}" dt="2025-01-09T10:52:00.192" v="111" actId="947"/>
          <ac:graphicFrameMkLst>
            <pc:docMk/>
            <pc:sldMk cId="2790154070" sldId="259"/>
            <ac:graphicFrameMk id="24" creationId="{CE9C97D6-832A-5A30-258F-FAD0C685CE34}"/>
          </ac:graphicFrameMkLst>
        </pc:graphicFrameChg>
        <pc:cxnChg chg="add mod">
          <ac:chgData name="hosokawa hiroshi(細川 博司 TEC □ＲＳ本□ＲＳＳＳ□ＲＳＤＭ)" userId="16333bf4-240b-49f2-80b8-f419aff058dd" providerId="ADAL" clId="{3DD4F50A-1AE5-43F3-B615-95175BB81188}" dt="2025-01-09T10:47:02.559" v="104" actId="14100"/>
          <ac:cxnSpMkLst>
            <pc:docMk/>
            <pc:sldMk cId="2790154070" sldId="259"/>
            <ac:cxnSpMk id="6" creationId="{8248FCA0-CF85-E285-D273-BC0F6DA31F76}"/>
          </ac:cxnSpMkLst>
        </pc:cxnChg>
        <pc:cxnChg chg="add mod">
          <ac:chgData name="hosokawa hiroshi(細川 博司 TEC □ＲＳ本□ＲＳＳＳ□ＲＳＤＭ)" userId="16333bf4-240b-49f2-80b8-f419aff058dd" providerId="ADAL" clId="{3DD4F50A-1AE5-43F3-B615-95175BB81188}" dt="2025-01-09T10:54:57.679" v="144" actId="14100"/>
          <ac:cxnSpMkLst>
            <pc:docMk/>
            <pc:sldMk cId="2790154070" sldId="259"/>
            <ac:cxnSpMk id="40" creationId="{1813C609-697A-9CF4-A578-2F641C424071}"/>
          </ac:cxnSpMkLst>
        </pc:cxnChg>
        <pc:cxnChg chg="add mod">
          <ac:chgData name="hosokawa hiroshi(細川 博司 TEC □ＲＳ本□ＲＳＳＳ□ＲＳＤＭ)" userId="16333bf4-240b-49f2-80b8-f419aff058dd" providerId="ADAL" clId="{3DD4F50A-1AE5-43F3-B615-95175BB81188}" dt="2025-01-09T10:55:26.466" v="148" actId="14100"/>
          <ac:cxnSpMkLst>
            <pc:docMk/>
            <pc:sldMk cId="2790154070" sldId="259"/>
            <ac:cxnSpMk id="54" creationId="{9076A953-8384-3565-AE52-FC545D8D88D5}"/>
          </ac:cxnSpMkLst>
        </pc:cxnChg>
      </pc:sldChg>
      <pc:sldChg chg="addSp modSp mod modCm">
        <pc:chgData name="hosokawa hiroshi(細川 博司 TEC □ＲＳ本□ＲＳＳＳ□ＲＳＤＭ)" userId="16333bf4-240b-49f2-80b8-f419aff058dd" providerId="ADAL" clId="{3DD4F50A-1AE5-43F3-B615-95175BB81188}" dt="2025-01-09T11:07:28.945" v="159" actId="6549"/>
        <pc:sldMkLst>
          <pc:docMk/>
          <pc:sldMk cId="2067675967" sldId="260"/>
        </pc:sldMkLst>
        <pc:spChg chg="add mod">
          <ac:chgData name="hosokawa hiroshi(細川 博司 TEC □ＲＳ本□ＲＳＳＳ□ＲＳＤＭ)" userId="16333bf4-240b-49f2-80b8-f419aff058dd" providerId="ADAL" clId="{3DD4F50A-1AE5-43F3-B615-95175BB81188}" dt="2025-01-09T10:55:43.227" v="156"/>
          <ac:spMkLst>
            <pc:docMk/>
            <pc:sldMk cId="2067675967" sldId="260"/>
            <ac:spMk id="6" creationId="{5B9955F0-8479-692F-33AF-A15EC2DAF8DF}"/>
          </ac:spMkLst>
        </pc:spChg>
        <pc:spChg chg="mod">
          <ac:chgData name="hosokawa hiroshi(細川 博司 TEC □ＲＳ本□ＲＳＳＳ□ＲＳＤＭ)" userId="16333bf4-240b-49f2-80b8-f419aff058dd" providerId="ADAL" clId="{3DD4F50A-1AE5-43F3-B615-95175BB81188}" dt="2025-01-09T10:59:14.676" v="158" actId="947"/>
          <ac:spMkLst>
            <pc:docMk/>
            <pc:sldMk cId="2067675967" sldId="260"/>
            <ac:spMk id="50" creationId="{D30FBF0C-4C0F-974E-878E-A26E7F1F360F}"/>
          </ac:spMkLst>
        </pc:spChg>
        <pc:spChg chg="mod">
          <ac:chgData name="hosokawa hiroshi(細川 博司 TEC □ＲＳ本□ＲＳＳＳ□ＲＳＤＭ)" userId="16333bf4-240b-49f2-80b8-f419aff058dd" providerId="ADAL" clId="{3DD4F50A-1AE5-43F3-B615-95175BB81188}" dt="2025-01-09T11:07:28.945" v="159" actId="6549"/>
          <ac:spMkLst>
            <pc:docMk/>
            <pc:sldMk cId="2067675967" sldId="260"/>
            <ac:spMk id="71" creationId="{00000000-0008-0000-0100-0000B0000000}"/>
          </ac:spMkLst>
        </pc:spChg>
        <pc:cxnChg chg="add mod">
          <ac:chgData name="hosokawa hiroshi(細川 博司 TEC □ＲＳ本□ＲＳＳＳ□ＲＳＤＭ)" userId="16333bf4-240b-49f2-80b8-f419aff058dd" providerId="ADAL" clId="{3DD4F50A-1AE5-43F3-B615-95175BB81188}" dt="2025-01-09T10:55:43.227" v="156"/>
          <ac:cxnSpMkLst>
            <pc:docMk/>
            <pc:sldMk cId="2067675967" sldId="260"/>
            <ac:cxnSpMk id="7" creationId="{BB5E1311-9A8A-9C22-900B-65BA5029122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osokawa hiroshi(細川 博司 TEC □ＲＳ本□ＲＳＳＳ□ＲＳＤＭ)" userId="16333bf4-240b-49f2-80b8-f419aff058dd" providerId="ADAL" clId="{3DD4F50A-1AE5-43F3-B615-95175BB81188}" dt="2025-01-09T11:07:28.945" v="159" actId="6549"/>
              <pc2:cmMkLst xmlns:pc2="http://schemas.microsoft.com/office/powerpoint/2019/9/main/command">
                <pc:docMk/>
                <pc:sldMk cId="2067675967" sldId="260"/>
                <pc2:cmMk id="{C177FC12-EBC6-4FF2-9883-5B6C3E5B9BA1}"/>
              </pc2:cmMkLst>
            </pc226:cmChg>
            <pc226:cmChg xmlns:pc226="http://schemas.microsoft.com/office/powerpoint/2022/06/main/command" chg="mod">
              <pc226:chgData name="hosokawa hiroshi(細川 博司 TEC □ＲＳ本□ＲＳＳＳ□ＲＳＤＭ)" userId="16333bf4-240b-49f2-80b8-f419aff058dd" providerId="ADAL" clId="{3DD4F50A-1AE5-43F3-B615-95175BB81188}" dt="2025-01-09T11:07:28.945" v="159" actId="6549"/>
              <pc2:cmMkLst xmlns:pc2="http://schemas.microsoft.com/office/powerpoint/2019/9/main/command">
                <pc:docMk/>
                <pc:sldMk cId="2067675967" sldId="260"/>
                <pc2:cmMk id="{1F68921F-BA02-4D59-BE13-5F7D4CA2DC4A}"/>
              </pc2:cmMkLst>
            </pc226:cmChg>
            <pc226:cmChg xmlns:pc226="http://schemas.microsoft.com/office/powerpoint/2022/06/main/command" chg="mod">
              <pc226:chgData name="hosokawa hiroshi(細川 博司 TEC □ＲＳ本□ＲＳＳＳ□ＲＳＤＭ)" userId="16333bf4-240b-49f2-80b8-f419aff058dd" providerId="ADAL" clId="{3DD4F50A-1AE5-43F3-B615-95175BB81188}" dt="2025-01-09T11:07:28.945" v="159" actId="6549"/>
              <pc2:cmMkLst xmlns:pc2="http://schemas.microsoft.com/office/powerpoint/2019/9/main/command">
                <pc:docMk/>
                <pc:sldMk cId="2067675967" sldId="260"/>
                <pc2:cmMk id="{828BDB40-8FB5-4B49-A4DF-ACCE5987285A}"/>
              </pc2:cmMkLst>
            </pc226:cmChg>
          </p:ext>
        </pc:extLst>
      </pc:sldChg>
    </pc:docChg>
  </pc:docChgLst>
  <pc:docChgLst>
    <pc:chgData name="fujita kei(藤田 圭 TEC □ＲＳ本□ＲＳＳＳ□ＲＳＤＭ)" userId="4e2416aa-e8f0-4604-8a29-7738b4294d25" providerId="ADAL" clId="{1B3B5134-905E-446B-8BA9-9B613B4F7340}"/>
    <pc:docChg chg="custSel modSld">
      <pc:chgData name="fujita kei(藤田 圭 TEC □ＲＳ本□ＲＳＳＳ□ＲＳＤＭ)" userId="4e2416aa-e8f0-4604-8a29-7738b4294d25" providerId="ADAL" clId="{1B3B5134-905E-446B-8BA9-9B613B4F7340}" dt="2024-06-18T03:36:28.372" v="506" actId="478"/>
      <pc:docMkLst>
        <pc:docMk/>
      </pc:docMkLst>
      <pc:sldChg chg="addSp delSp modSp mod">
        <pc:chgData name="fujita kei(藤田 圭 TEC □ＲＳ本□ＲＳＳＳ□ＲＳＤＭ)" userId="4e2416aa-e8f0-4604-8a29-7738b4294d25" providerId="ADAL" clId="{1B3B5134-905E-446B-8BA9-9B613B4F7340}" dt="2024-06-18T03:36:28.372" v="506" actId="478"/>
        <pc:sldMkLst>
          <pc:docMk/>
          <pc:sldMk cId="2790154070" sldId="259"/>
        </pc:sldMkLst>
        <pc:spChg chg="add del mod">
          <ac:chgData name="fujita kei(藤田 圭 TEC □ＲＳ本□ＲＳＳＳ□ＲＳＤＭ)" userId="4e2416aa-e8f0-4604-8a29-7738b4294d25" providerId="ADAL" clId="{1B3B5134-905E-446B-8BA9-9B613B4F7340}" dt="2024-06-17T05:40:44.374" v="185" actId="478"/>
          <ac:spMkLst>
            <pc:docMk/>
            <pc:sldMk cId="2790154070" sldId="259"/>
            <ac:spMk id="3" creationId="{EE21AA0B-9963-C52A-FA4D-D6F9EE089736}"/>
          </ac:spMkLst>
        </pc:spChg>
        <pc:spChg chg="mod">
          <ac:chgData name="fujita kei(藤田 圭 TEC □ＲＳ本□ＲＳＳＳ□ＲＳＤＭ)" userId="4e2416aa-e8f0-4604-8a29-7738b4294d25" providerId="ADAL" clId="{1B3B5134-905E-446B-8BA9-9B613B4F7340}" dt="2024-06-17T06:05:14.719" v="456" actId="13926"/>
          <ac:spMkLst>
            <pc:docMk/>
            <pc:sldMk cId="2790154070" sldId="259"/>
            <ac:spMk id="6" creationId="{00000000-0008-0000-0000-000008000000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5:37:58.577" v="87" actId="14100"/>
          <ac:spMkLst>
            <pc:docMk/>
            <pc:sldMk cId="2790154070" sldId="259"/>
            <ac:spMk id="19" creationId="{278172F0-FF91-6789-DC02-338EA6AFD05E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5:40:19.173" v="184" actId="14100"/>
          <ac:spMkLst>
            <pc:docMk/>
            <pc:sldMk cId="2790154070" sldId="259"/>
            <ac:spMk id="25" creationId="{C6C403B3-15CD-8909-E758-1692940E5C77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5:44:20.082" v="279" actId="14100"/>
          <ac:spMkLst>
            <pc:docMk/>
            <pc:sldMk cId="2790154070" sldId="259"/>
            <ac:spMk id="40" creationId="{D2539074-CF1C-D05B-3631-B8EE5C6B4D73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5:59:37.077" v="381" actId="20577"/>
          <ac:spMkLst>
            <pc:docMk/>
            <pc:sldMk cId="2790154070" sldId="259"/>
            <ac:spMk id="41" creationId="{3DC8FCDF-062B-20B1-837A-B05F952F01B6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6:02:02.306" v="451" actId="14100"/>
          <ac:spMkLst>
            <pc:docMk/>
            <pc:sldMk cId="2790154070" sldId="259"/>
            <ac:spMk id="42" creationId="{967B2CB0-7061-B8FF-41D3-0A0D4299A6A8}"/>
          </ac:spMkLst>
        </pc:spChg>
        <pc:spChg chg="add del mod">
          <ac:chgData name="fujita kei(藤田 圭 TEC □ＲＳ本□ＲＳＳＳ□ＲＳＤＭ)" userId="4e2416aa-e8f0-4604-8a29-7738b4294d25" providerId="ADAL" clId="{1B3B5134-905E-446B-8BA9-9B613B4F7340}" dt="2024-06-18T03:36:25.142" v="505" actId="478"/>
          <ac:spMkLst>
            <pc:docMk/>
            <pc:sldMk cId="2790154070" sldId="259"/>
            <ac:spMk id="44" creationId="{829C773F-CDE3-C2FC-FF9A-398E793B4A9C}"/>
          </ac:spMkLst>
        </pc:spChg>
        <pc:spChg chg="add mod">
          <ac:chgData name="fujita kei(藤田 圭 TEC □ＲＳ本□ＲＳＳＳ□ＲＳＤＭ)" userId="4e2416aa-e8f0-4604-8a29-7738b4294d25" providerId="ADAL" clId="{1B3B5134-905E-446B-8BA9-9B613B4F7340}" dt="2024-06-17T06:05:39.380" v="484" actId="14100"/>
          <ac:spMkLst>
            <pc:docMk/>
            <pc:sldMk cId="2790154070" sldId="259"/>
            <ac:spMk id="45" creationId="{1C833B8B-C329-DE5E-1BA9-D5885C97CD7C}"/>
          </ac:spMkLst>
        </pc:spChg>
        <pc:spChg chg="del">
          <ac:chgData name="fujita kei(藤田 圭 TEC □ＲＳ本□ＲＳＳＳ□ＲＳＤＭ)" userId="4e2416aa-e8f0-4604-8a29-7738b4294d25" providerId="ADAL" clId="{1B3B5134-905E-446B-8BA9-9B613B4F7340}" dt="2024-06-18T03:36:17.812" v="504" actId="478"/>
          <ac:spMkLst>
            <pc:docMk/>
            <pc:sldMk cId="2790154070" sldId="259"/>
            <ac:spMk id="51" creationId="{DF6929C9-7B49-731D-0E2E-3673675CCA21}"/>
          </ac:spMkLst>
        </pc:spChg>
        <pc:graphicFrameChg chg="modGraphic">
          <ac:chgData name="fujita kei(藤田 圭 TEC □ＲＳ本□ＲＳＳＳ□ＲＳＤＭ)" userId="4e2416aa-e8f0-4604-8a29-7738b4294d25" providerId="ADAL" clId="{1B3B5134-905E-446B-8BA9-9B613B4F7340}" dt="2024-06-17T06:00:15.438" v="382" actId="13926"/>
          <ac:graphicFrameMkLst>
            <pc:docMk/>
            <pc:sldMk cId="2790154070" sldId="259"/>
            <ac:graphicFrameMk id="87" creationId="{00000000-0000-0000-0000-000000000000}"/>
          </ac:graphicFrameMkLst>
        </pc:graphicFrameChg>
        <pc:cxnChg chg="del mod">
          <ac:chgData name="fujita kei(藤田 圭 TEC □ＲＳ本□ＲＳＳＳ□ＲＳＤＭ)" userId="4e2416aa-e8f0-4604-8a29-7738b4294d25" providerId="ADAL" clId="{1B3B5134-905E-446B-8BA9-9B613B4F7340}" dt="2024-06-18T03:36:28.372" v="506" actId="478"/>
          <ac:cxnSpMkLst>
            <pc:docMk/>
            <pc:sldMk cId="2790154070" sldId="259"/>
            <ac:cxnSpMk id="52" creationId="{BCB02CCC-5506-29F4-8269-C1AF44692A00}"/>
          </ac:cxnSpMkLst>
        </pc:cxnChg>
      </pc:sldChg>
      <pc:sldChg chg="addSp modSp mod">
        <pc:chgData name="fujita kei(藤田 圭 TEC □ＲＳ本□ＲＳＳＳ□ＲＳＤＭ)" userId="4e2416aa-e8f0-4604-8a29-7738b4294d25" providerId="ADAL" clId="{1B3B5134-905E-446B-8BA9-9B613B4F7340}" dt="2024-06-17T06:15:01.326" v="503" actId="20577"/>
        <pc:sldMkLst>
          <pc:docMk/>
          <pc:sldMk cId="2067675967" sldId="260"/>
        </pc:sldMkLst>
        <pc:spChg chg="add mod">
          <ac:chgData name="fujita kei(藤田 圭 TEC □ＲＳ本□ＲＳＳＳ□ＲＳＤＭ)" userId="4e2416aa-e8f0-4604-8a29-7738b4294d25" providerId="ADAL" clId="{1B3B5134-905E-446B-8BA9-9B613B4F7340}" dt="2024-06-17T06:14:03.437" v="501" actId="255"/>
          <ac:spMkLst>
            <pc:docMk/>
            <pc:sldMk cId="2067675967" sldId="260"/>
            <ac:spMk id="3" creationId="{D3122BAF-1CF6-E361-F664-43B8B42DAD22}"/>
          </ac:spMkLst>
        </pc:spChg>
        <pc:spChg chg="mod">
          <ac:chgData name="fujita kei(藤田 圭 TEC □ＲＳ本□ＲＳＳＳ□ＲＳＤＭ)" userId="4e2416aa-e8f0-4604-8a29-7738b4294d25" providerId="ADAL" clId="{1B3B5134-905E-446B-8BA9-9B613B4F7340}" dt="2024-06-17T06:08:15.607" v="485" actId="20577"/>
          <ac:spMkLst>
            <pc:docMk/>
            <pc:sldMk cId="2067675967" sldId="260"/>
            <ac:spMk id="50" creationId="{D30FBF0C-4C0F-974E-878E-A26E7F1F360F}"/>
          </ac:spMkLst>
        </pc:spChg>
        <pc:spChg chg="mod">
          <ac:chgData name="fujita kei(藤田 圭 TEC □ＲＳ本□ＲＳＳＳ□ＲＳＤＭ)" userId="4e2416aa-e8f0-4604-8a29-7738b4294d25" providerId="ADAL" clId="{1B3B5134-905E-446B-8BA9-9B613B4F7340}" dt="2024-06-17T06:15:01.326" v="503" actId="20577"/>
          <ac:spMkLst>
            <pc:docMk/>
            <pc:sldMk cId="2067675967" sldId="260"/>
            <ac:spMk id="71" creationId="{00000000-0008-0000-0100-0000B0000000}"/>
          </ac:spMkLst>
        </pc:spChg>
      </pc:sldChg>
    </pc:docChg>
  </pc:docChgLst>
  <pc:docChgLst>
    <pc:chgData name="fujita kei(藤田 圭 TEC □ＲＳ本□ＲＳＳＳ□ＲＳＤＭ)" userId="4e2416aa-e8f0-4604-8a29-7738b4294d25" providerId="ADAL" clId="{A9149D2B-BAC3-4DEC-9063-45DF1A656C01}"/>
    <pc:docChg chg="custSel modSld">
      <pc:chgData name="fujita kei(藤田 圭 TEC □ＲＳ本□ＲＳＳＳ□ＲＳＤＭ)" userId="4e2416aa-e8f0-4604-8a29-7738b4294d25" providerId="ADAL" clId="{A9149D2B-BAC3-4DEC-9063-45DF1A656C01}" dt="2025-01-09T23:54:14.565" v="19"/>
      <pc:docMkLst>
        <pc:docMk/>
      </pc:docMkLst>
      <pc:sldChg chg="addSp modSp mod addCm delCm modCm">
        <pc:chgData name="fujita kei(藤田 圭 TEC □ＲＳ本□ＲＳＳＳ□ＲＳＤＭ)" userId="4e2416aa-e8f0-4604-8a29-7738b4294d25" providerId="ADAL" clId="{A9149D2B-BAC3-4DEC-9063-45DF1A656C01}" dt="2025-01-09T23:53:03.083" v="18" actId="1076"/>
        <pc:sldMkLst>
          <pc:docMk/>
          <pc:sldMk cId="2790154070" sldId="259"/>
        </pc:sldMkLst>
        <pc:graphicFrameChg chg="modGraphic">
          <ac:chgData name="fujita kei(藤田 圭 TEC □ＲＳ本□ＲＳＳＳ□ＲＳＤＭ)" userId="4e2416aa-e8f0-4604-8a29-7738b4294d25" providerId="ADAL" clId="{A9149D2B-BAC3-4DEC-9063-45DF1A656C01}" dt="2025-01-07T05:06:52.843" v="6" actId="207"/>
          <ac:graphicFrameMkLst>
            <pc:docMk/>
            <pc:sldMk cId="2790154070" sldId="259"/>
            <ac:graphicFrameMk id="24" creationId="{CE9C97D6-832A-5A30-258F-FAD0C685CE34}"/>
          </ac:graphicFrameMkLst>
        </pc:graphicFrameChg>
        <pc:picChg chg="add mod">
          <ac:chgData name="fujita kei(藤田 圭 TEC □ＲＳ本□ＲＳＳＳ□ＲＳＤＭ)" userId="4e2416aa-e8f0-4604-8a29-7738b4294d25" providerId="ADAL" clId="{A9149D2B-BAC3-4DEC-9063-45DF1A656C01}" dt="2025-01-09T23:53:03.083" v="18" actId="1076"/>
          <ac:picMkLst>
            <pc:docMk/>
            <pc:sldMk cId="2790154070" sldId="259"/>
            <ac:picMk id="17" creationId="{9E21FBC4-6CBA-9BD6-6BA8-DBFA46E120D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6T06:13:43.860" v="0"/>
              <pc2:cmMkLst xmlns:pc2="http://schemas.microsoft.com/office/powerpoint/2019/9/main/command">
                <pc:docMk/>
                <pc:sldMk cId="2790154070" sldId="259"/>
                <pc2:cmMk id="{25210822-D293-4BB2-B8DF-19D0A9BC6A50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4:58:43.900" v="4"/>
              <pc2:cmMkLst xmlns:pc2="http://schemas.microsoft.com/office/powerpoint/2019/9/main/command">
                <pc:docMk/>
                <pc:sldMk cId="2790154070" sldId="259"/>
                <pc2:cmMk id="{A4021238-99E8-4417-91B8-43BA784DF120}"/>
              </pc2:cmMkLst>
            </pc226:cmChg>
            <pc226:cmChg xmlns:pc226="http://schemas.microsoft.com/office/powerpoint/2022/06/main/command" chg="add del mod">
              <pc226:chgData name="fujita kei(藤田 圭 TEC □ＲＳ本□ＲＳＳＳ□ＲＳＤＭ)" userId="4e2416aa-e8f0-4604-8a29-7738b4294d25" providerId="ADAL" clId="{A9149D2B-BAC3-4DEC-9063-45DF1A656C01}" dt="2025-01-07T04:58:26.855" v="3"/>
              <pc2:cmMkLst xmlns:pc2="http://schemas.microsoft.com/office/powerpoint/2019/9/main/command">
                <pc:docMk/>
                <pc:sldMk cId="2790154070" sldId="259"/>
                <pc2:cmMk id="{FBF37444-E938-4649-8F93-9A297A1EE83D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5:41:06.182" v="8"/>
              <pc2:cmMkLst xmlns:pc2="http://schemas.microsoft.com/office/powerpoint/2019/9/main/command">
                <pc:docMk/>
                <pc:sldMk cId="2790154070" sldId="259"/>
                <pc2:cmMk id="{FE2536B9-AABA-489E-85B8-40B854B7F7C4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5:19:33.600" v="7"/>
              <pc2:cmMkLst xmlns:pc2="http://schemas.microsoft.com/office/powerpoint/2019/9/main/command">
                <pc:docMk/>
                <pc:sldMk cId="2790154070" sldId="259"/>
                <pc2:cmMk id="{04A12EEB-4AA5-493C-BE76-C79009F7D4BB}"/>
              </pc2:cmMkLst>
            </pc226:cmChg>
          </p:ext>
        </pc:extLst>
      </pc:sldChg>
      <pc:sldChg chg="addSp modSp mod addCm">
        <pc:chgData name="fujita kei(藤田 圭 TEC □ＲＳ本□ＲＳＳＳ□ＲＳＤＭ)" userId="4e2416aa-e8f0-4604-8a29-7738b4294d25" providerId="ADAL" clId="{A9149D2B-BAC3-4DEC-9063-45DF1A656C01}" dt="2025-01-09T23:54:14.565" v="19"/>
        <pc:sldMkLst>
          <pc:docMk/>
          <pc:sldMk cId="2067675967" sldId="260"/>
        </pc:sldMkLst>
        <pc:spChg chg="mod">
          <ac:chgData name="fujita kei(藤田 圭 TEC □ＲＳ本□ＲＳＳＳ□ＲＳＤＭ)" userId="4e2416aa-e8f0-4604-8a29-7738b4294d25" providerId="ADAL" clId="{A9149D2B-BAC3-4DEC-9063-45DF1A656C01}" dt="2025-01-07T06:23:21.383" v="10" actId="207"/>
          <ac:spMkLst>
            <pc:docMk/>
            <pc:sldMk cId="2067675967" sldId="260"/>
            <ac:spMk id="50" creationId="{D30FBF0C-4C0F-974E-878E-A26E7F1F360F}"/>
          </ac:spMkLst>
        </pc:spChg>
        <pc:picChg chg="add mod">
          <ac:chgData name="fujita kei(藤田 圭 TEC □ＲＳ本□ＲＳＳＳ□ＲＳＤＭ)" userId="4e2416aa-e8f0-4604-8a29-7738b4294d25" providerId="ADAL" clId="{A9149D2B-BAC3-4DEC-9063-45DF1A656C01}" dt="2025-01-09T23:54:14.565" v="19"/>
          <ac:picMkLst>
            <pc:docMk/>
            <pc:sldMk cId="2067675967" sldId="260"/>
            <ac:picMk id="8" creationId="{9DA5A93C-9F1E-F866-D7EE-D07D7C03EB4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6:50:56.259" v="13"/>
              <pc2:cmMkLst xmlns:pc2="http://schemas.microsoft.com/office/powerpoint/2019/9/main/command">
                <pc:docMk/>
                <pc:sldMk cId="2067675967" sldId="260"/>
                <pc2:cmMk id="{C177FC12-EBC6-4FF2-9883-5B6C3E5B9BA1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6:52:18.319" v="14"/>
              <pc2:cmMkLst xmlns:pc2="http://schemas.microsoft.com/office/powerpoint/2019/9/main/command">
                <pc:docMk/>
                <pc:sldMk cId="2067675967" sldId="260"/>
                <pc2:cmMk id="{1F68921F-BA02-4D59-BE13-5F7D4CA2DC4A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6:31:05.703" v="12"/>
              <pc2:cmMkLst xmlns:pc2="http://schemas.microsoft.com/office/powerpoint/2019/9/main/command">
                <pc:docMk/>
                <pc:sldMk cId="2067675967" sldId="260"/>
                <pc2:cmMk id="{828BDB40-8FB5-4B49-A4DF-ACCE5987285A}"/>
              </pc2:cmMkLst>
            </pc226:cmChg>
            <pc226:cmChg xmlns:pc226="http://schemas.microsoft.com/office/powerpoint/2022/06/main/command" chg="add">
              <pc226:chgData name="fujita kei(藤田 圭 TEC □ＲＳ本□ＲＳＳＳ□ＲＳＤＭ)" userId="4e2416aa-e8f0-4604-8a29-7738b4294d25" providerId="ADAL" clId="{A9149D2B-BAC3-4DEC-9063-45DF1A656C01}" dt="2025-01-07T06:27:19.301" v="11"/>
              <pc2:cmMkLst xmlns:pc2="http://schemas.microsoft.com/office/powerpoint/2019/9/main/command">
                <pc:docMk/>
                <pc:sldMk cId="2067675967" sldId="260"/>
                <pc2:cmMk id="{DF9E7EDE-B483-4365-B025-7B0ED3E7193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F256-2C51-6B42-AC7F-09CEB8305796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4F73-AC43-794E-97E5-22403D9AF1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2510508"/>
            <a:ext cx="18265140" cy="5340597"/>
          </a:xfrm>
        </p:spPr>
        <p:txBody>
          <a:bodyPr anchor="b"/>
          <a:lstStyle>
            <a:lvl1pPr algn="ctr"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8057059"/>
            <a:ext cx="16116300" cy="3703618"/>
          </a:xfrm>
        </p:spPr>
        <p:txBody>
          <a:bodyPr/>
          <a:lstStyle>
            <a:lvl1pPr marL="0" indent="0" algn="ctr">
              <a:buNone/>
              <a:defRPr sz="5368"/>
            </a:lvl1pPr>
            <a:lvl2pPr marL="1022665" indent="0" algn="ctr">
              <a:buNone/>
              <a:defRPr sz="4474"/>
            </a:lvl2pPr>
            <a:lvl3pPr marL="2045330" indent="0" algn="ctr">
              <a:buNone/>
              <a:defRPr sz="4026"/>
            </a:lvl3pPr>
            <a:lvl4pPr marL="3067995" indent="0" algn="ctr">
              <a:buNone/>
              <a:defRPr sz="3579"/>
            </a:lvl4pPr>
            <a:lvl5pPr marL="4090660" indent="0" algn="ctr">
              <a:buNone/>
              <a:defRPr sz="3579"/>
            </a:lvl5pPr>
            <a:lvl6pPr marL="5113325" indent="0" algn="ctr">
              <a:buNone/>
              <a:defRPr sz="3579"/>
            </a:lvl6pPr>
            <a:lvl7pPr marL="6135990" indent="0" algn="ctr">
              <a:buNone/>
              <a:defRPr sz="3579"/>
            </a:lvl7pPr>
            <a:lvl8pPr marL="7158655" indent="0" algn="ctr">
              <a:buNone/>
              <a:defRPr sz="3579"/>
            </a:lvl8pPr>
            <a:lvl9pPr marL="8181320" indent="0" algn="ctr">
              <a:buNone/>
              <a:defRPr sz="3579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7638" y="816714"/>
            <a:ext cx="4633436" cy="129999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329" y="816714"/>
            <a:ext cx="13631704" cy="1299995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8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37" y="3824355"/>
            <a:ext cx="18533745" cy="6381018"/>
          </a:xfrm>
        </p:spPr>
        <p:txBody>
          <a:bodyPr anchor="b"/>
          <a:lstStyle>
            <a:lvl1pPr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37" y="10265740"/>
            <a:ext cx="18533745" cy="3355627"/>
          </a:xfrm>
        </p:spPr>
        <p:txBody>
          <a:bodyPr/>
          <a:lstStyle>
            <a:lvl1pPr marL="0" indent="0">
              <a:buNone/>
              <a:defRPr sz="5368">
                <a:solidFill>
                  <a:schemeClr val="tx1"/>
                </a:solidFill>
              </a:defRPr>
            </a:lvl1pPr>
            <a:lvl2pPr marL="1022665" indent="0">
              <a:buNone/>
              <a:defRPr sz="4474">
                <a:solidFill>
                  <a:schemeClr val="tx1">
                    <a:tint val="75000"/>
                  </a:schemeClr>
                </a:solidFill>
              </a:defRPr>
            </a:lvl2pPr>
            <a:lvl3pPr marL="2045330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06799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4pPr>
            <a:lvl5pPr marL="409066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5pPr>
            <a:lvl6pPr marL="511332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6pPr>
            <a:lvl7pPr marL="613599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7pPr>
            <a:lvl8pPr marL="715865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8pPr>
            <a:lvl9pPr marL="818132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28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503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2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6" y="816717"/>
            <a:ext cx="18533745" cy="29650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29" y="3760435"/>
            <a:ext cx="909059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129" y="5603366"/>
            <a:ext cx="909059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8504" y="3760435"/>
            <a:ext cx="913536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8504" y="5603366"/>
            <a:ext cx="913536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3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369" y="2208681"/>
            <a:ext cx="10878503" cy="10901352"/>
          </a:xfrm>
        </p:spPr>
        <p:txBody>
          <a:bodyPr/>
          <a:lstStyle>
            <a:lvl1pPr>
              <a:defRPr sz="7158"/>
            </a:lvl1pPr>
            <a:lvl2pPr>
              <a:defRPr sz="6263"/>
            </a:lvl2pPr>
            <a:lvl3pPr>
              <a:defRPr sz="5368"/>
            </a:lvl3pPr>
            <a:lvl4pPr>
              <a:defRPr sz="4474"/>
            </a:lvl4pPr>
            <a:lvl5pPr>
              <a:defRPr sz="4474"/>
            </a:lvl5pPr>
            <a:lvl6pPr>
              <a:defRPr sz="4474"/>
            </a:lvl6pPr>
            <a:lvl7pPr>
              <a:defRPr sz="4474"/>
            </a:lvl7pPr>
            <a:lvl8pPr>
              <a:defRPr sz="4474"/>
            </a:lvl8pPr>
            <a:lvl9pPr>
              <a:defRPr sz="44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369" y="2208681"/>
            <a:ext cx="10878503" cy="10901352"/>
          </a:xfrm>
        </p:spPr>
        <p:txBody>
          <a:bodyPr anchor="t"/>
          <a:lstStyle>
            <a:lvl1pPr marL="0" indent="0">
              <a:buNone/>
              <a:defRPr sz="7158"/>
            </a:lvl1pPr>
            <a:lvl2pPr marL="1022665" indent="0">
              <a:buNone/>
              <a:defRPr sz="6263"/>
            </a:lvl2pPr>
            <a:lvl3pPr marL="2045330" indent="0">
              <a:buNone/>
              <a:defRPr sz="5368"/>
            </a:lvl3pPr>
            <a:lvl4pPr marL="3067995" indent="0">
              <a:buNone/>
              <a:defRPr sz="4474"/>
            </a:lvl4pPr>
            <a:lvl5pPr marL="4090660" indent="0">
              <a:buNone/>
              <a:defRPr sz="4474"/>
            </a:lvl5pPr>
            <a:lvl6pPr marL="5113325" indent="0">
              <a:buNone/>
              <a:defRPr sz="4474"/>
            </a:lvl6pPr>
            <a:lvl7pPr marL="6135990" indent="0">
              <a:buNone/>
              <a:defRPr sz="4474"/>
            </a:lvl7pPr>
            <a:lvl8pPr marL="7158655" indent="0">
              <a:buNone/>
              <a:defRPr sz="4474"/>
            </a:lvl8pPr>
            <a:lvl9pPr marL="8181320" indent="0">
              <a:buNone/>
              <a:defRPr sz="4474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328" y="816717"/>
            <a:ext cx="18533745" cy="296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328" y="4083568"/>
            <a:ext cx="18533745" cy="973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7328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A8E-92B7-4EB4-993C-90C9B7081BE2}" type="datetimeFigureOut">
              <a:rPr kumimoji="1" lang="ja-JP" altLang="en-US" smtClean="0"/>
              <a:t>2025/1/16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8033" y="14217923"/>
            <a:ext cx="7252335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76183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0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045330" rtl="0" eaLnBrk="1" latinLnBrk="0" hangingPunct="1">
        <a:lnSpc>
          <a:spcPct val="90000"/>
        </a:lnSpc>
        <a:spcBef>
          <a:spcPct val="0"/>
        </a:spcBef>
        <a:buNone/>
        <a:defRPr kumimoji="1" sz="98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332" indent="-511332" algn="l" defTabSz="2045330" rtl="0" eaLnBrk="1" latinLnBrk="0" hangingPunct="1">
        <a:lnSpc>
          <a:spcPct val="90000"/>
        </a:lnSpc>
        <a:spcBef>
          <a:spcPts val="2237"/>
        </a:spcBef>
        <a:buFont typeface="Arial" panose="020B0604020202020204" pitchFamily="34" charset="0"/>
        <a:buChar char="•"/>
        <a:defRPr kumimoji="1" sz="6263" kern="1200">
          <a:solidFill>
            <a:schemeClr val="tx1"/>
          </a:solidFill>
          <a:latin typeface="+mn-lt"/>
          <a:ea typeface="+mn-ea"/>
          <a:cs typeface="+mn-cs"/>
        </a:defRPr>
      </a:lvl1pPr>
      <a:lvl2pPr marL="153399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5368" kern="1200">
          <a:solidFill>
            <a:schemeClr val="tx1"/>
          </a:solidFill>
          <a:latin typeface="+mn-lt"/>
          <a:ea typeface="+mn-ea"/>
          <a:cs typeface="+mn-cs"/>
        </a:defRPr>
      </a:lvl2pPr>
      <a:lvl3pPr marL="255666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474" kern="1200">
          <a:solidFill>
            <a:schemeClr val="tx1"/>
          </a:solidFill>
          <a:latin typeface="+mn-lt"/>
          <a:ea typeface="+mn-ea"/>
          <a:cs typeface="+mn-cs"/>
        </a:defRPr>
      </a:lvl3pPr>
      <a:lvl4pPr marL="357932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60199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62465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64732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66998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69265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102266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2pPr>
      <a:lvl3pPr marL="204533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3pPr>
      <a:lvl4pPr marL="306799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09066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11332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13599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15865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18132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/>
          <p:nvPr/>
        </p:nvSpPr>
        <p:spPr>
          <a:xfrm>
            <a:off x="13346617" y="12433531"/>
            <a:ext cx="7245317" cy="129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8776049"/>
            <a:ext cx="4767675" cy="35563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288" tIns="0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>
                <a:ln w="0"/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食の販促ポイント</a:t>
            </a:r>
            <a:endParaRPr lang="en-US" altLang="ja-JP" sz="2000" b="1" cap="none" spc="0">
              <a:ln w="0"/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8770460"/>
            <a:ext cx="4755445" cy="3668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旬の食材</a:t>
            </a:r>
            <a:endParaRPr lang="en-US" altLang="ja-JP" sz="2000" b="1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8783963"/>
            <a:ext cx="4723861" cy="33980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春メニューの提案</a:t>
            </a:r>
          </a:p>
        </p:txBody>
      </p:sp>
      <p:sp>
        <p:nvSpPr>
          <p:cNvPr id="18" name="AutoShape 1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17" y="13691890"/>
            <a:ext cx="853844" cy="356436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8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メモ</a:t>
            </a:r>
            <a:endParaRPr lang="en-US" altLang="ja-JP" sz="18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SpPr/>
          <p:nvPr/>
        </p:nvSpPr>
        <p:spPr>
          <a:xfrm>
            <a:off x="1422526" y="12433531"/>
            <a:ext cx="3795735" cy="2739374"/>
          </a:xfrm>
          <a:prstGeom prst="frame">
            <a:avLst>
              <a:gd name="adj1" fmla="val 3082"/>
            </a:avLst>
          </a:prstGeom>
          <a:solidFill>
            <a:srgbClr val="C5E0B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1" name="フレーム 20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SpPr/>
          <p:nvPr/>
        </p:nvSpPr>
        <p:spPr>
          <a:xfrm>
            <a:off x="5427146" y="12433531"/>
            <a:ext cx="3795735" cy="2751310"/>
          </a:xfrm>
          <a:prstGeom prst="frame">
            <a:avLst>
              <a:gd name="adj1" fmla="val 353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2" name="フレーム 2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SpPr/>
          <p:nvPr/>
        </p:nvSpPr>
        <p:spPr>
          <a:xfrm>
            <a:off x="9372083" y="12433531"/>
            <a:ext cx="3795735" cy="2751310"/>
          </a:xfrm>
          <a:prstGeom prst="frame">
            <a:avLst>
              <a:gd name="adj1" fmla="val 3971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617" y="13833826"/>
            <a:ext cx="1894435" cy="214500"/>
          </a:xfrm>
          <a:prstGeom prst="rect">
            <a:avLst/>
          </a:prstGeom>
        </p:spPr>
      </p:pic>
      <p:sp>
        <p:nvSpPr>
          <p:cNvPr id="32" name="AutoShape 1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42" y="9840206"/>
            <a:ext cx="1154233" cy="539805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6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売場テーマ</a:t>
            </a:r>
            <a:endParaRPr lang="en-US" altLang="ja-JP" sz="16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282" y="14082310"/>
            <a:ext cx="5504395" cy="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2000" b="1" i="0" u="none" strike="noStrike" baseline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　支社　　　　営業部　　　　 担当：</a:t>
            </a:r>
            <a:endParaRPr lang="ja-JP" altLang="en-US"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28" y="14435036"/>
            <a:ext cx="4590896" cy="4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ja-JP" sz="2400" b="1" i="0" baseline="0">
                <a:effectLst/>
                <a:latin typeface="+mn-lt"/>
                <a:ea typeface="+mn-ea"/>
                <a:cs typeface="+mn-cs"/>
              </a:rPr>
              <a:t>TEL</a:t>
            </a:r>
            <a:r>
              <a:rPr lang="ja-JP" altLang="en-US" sz="2400" b="1" i="0" baseline="0">
                <a:effectLst/>
                <a:latin typeface="+mn-lt"/>
                <a:ea typeface="+mn-ea"/>
                <a:cs typeface="+mn-cs"/>
              </a:rPr>
              <a:t>：</a:t>
            </a:r>
            <a:r>
              <a:rPr lang="ja-JP" altLang="ja-JP" sz="2400" b="1" i="0" baseline="0">
                <a:effectLst/>
                <a:latin typeface="+mn-lt"/>
                <a:ea typeface="+mn-ea"/>
                <a:cs typeface="+mn-cs"/>
              </a:rPr>
              <a:t> </a:t>
            </a:r>
            <a:endParaRPr lang="ja-JP" altLang="ja-JP" sz="4000">
              <a:effectLst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SpPr/>
          <p:nvPr/>
        </p:nvSpPr>
        <p:spPr bwMode="auto">
          <a:xfrm>
            <a:off x="18448650" y="13967733"/>
            <a:ext cx="2930244" cy="6844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22860" rIns="0" bIns="2286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0" i="0" baseline="0">
                <a:solidFill>
                  <a:schemeClr val="dk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/>
              <a:t>天気予報は、ダイキン工業株式会社が公表している</a:t>
            </a:r>
            <a:endParaRPr kumimoji="1" lang="en-US" altLang="ja-JP" sz="800"/>
          </a:p>
          <a:p>
            <a:r>
              <a:rPr kumimoji="1" lang="ja-JP" altLang="en-US" sz="800"/>
              <a:t>　「ダイキン</a:t>
            </a:r>
            <a:r>
              <a:rPr kumimoji="1" lang="en-US" altLang="ja-JP" sz="800"/>
              <a:t>AIR</a:t>
            </a:r>
            <a:r>
              <a:rPr kumimoji="1" lang="ja-JP" altLang="en-US" sz="800"/>
              <a:t>カレンダー」を参照させて頂いております。　　　　　　　　　　　　　　　　　　　　　　</a:t>
            </a:r>
            <a:endParaRPr kumimoji="1" lang="en-US" altLang="ja-JP" sz="800"/>
          </a:p>
          <a:p>
            <a:r>
              <a:rPr kumimoji="1" lang="ja-JP" altLang="en-US" sz="800"/>
              <a:t>　　　　　　　</a:t>
            </a:r>
            <a:r>
              <a:rPr kumimoji="1" lang="en-US" altLang="ja-JP" sz="800"/>
              <a:t>https://</a:t>
            </a:r>
            <a:r>
              <a:rPr kumimoji="1" lang="en-US" altLang="ja-JP" sz="800" err="1"/>
              <a:t>www.daikin.co.jp</a:t>
            </a:r>
            <a:r>
              <a:rPr kumimoji="1" lang="en-US" altLang="ja-JP" sz="800"/>
              <a:t>/</a:t>
            </a:r>
            <a:r>
              <a:rPr kumimoji="1" lang="en-US" altLang="ja-JP" sz="800" err="1"/>
              <a:t>otenki</a:t>
            </a:r>
            <a:r>
              <a:rPr kumimoji="1" lang="en-US" altLang="ja-JP" sz="800"/>
              <a:t>/</a:t>
            </a:r>
            <a:r>
              <a:rPr kumimoji="1" lang="en-US" altLang="ja-JP" sz="800" err="1"/>
              <a:t>calendar_web</a:t>
            </a:r>
            <a:endParaRPr lang="ja-JP" altLang="ja-JP" sz="8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A5042A86-07AF-2556-3FA4-FA47D28C4F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9224" y="14748430"/>
            <a:ext cx="2930244" cy="45719"/>
          </a:xfrm>
          <a:prstGeom prst="rect">
            <a:avLst/>
          </a:prstGeom>
        </p:spPr>
      </p:pic>
      <p:sp>
        <p:nvSpPr>
          <p:cNvPr id="2" name="AutoShape 1">
            <a:extLst>
              <a:ext uri="{FF2B5EF4-FFF2-40B4-BE49-F238E27FC236}">
                <a16:creationId xmlns:a16="http://schemas.microsoft.com/office/drawing/2014/main" id="{AA5A6CE0-C2C4-B466-E7E8-B83A06F91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62" y="3332668"/>
            <a:ext cx="1402454" cy="1412994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5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春の味覚</a:t>
            </a: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」に合わせた</a:t>
            </a:r>
            <a:endParaRPr lang="en-US" altLang="ja-JP" sz="15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販促計画</a:t>
            </a:r>
            <a:endParaRPr lang="en-US" altLang="ja-JP" sz="15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en-US" altLang="ja-JP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</a:t>
            </a:r>
            <a:endParaRPr lang="en-US" altLang="ja-JP" sz="15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Text Box 1049">
            <a:extLst>
              <a:ext uri="{FF2B5EF4-FFF2-40B4-BE49-F238E27FC236}">
                <a16:creationId xmlns:a16="http://schemas.microsoft.com/office/drawing/2014/main" id="{B1031A6E-CF06-4ADD-8F58-815A51625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928" y="344441"/>
            <a:ext cx="14802412" cy="1127031"/>
          </a:xfrm>
          <a:prstGeom prst="rect">
            <a:avLst/>
          </a:prstGeom>
          <a:noFill/>
          <a:ln>
            <a:noFill/>
          </a:ln>
        </p:spPr>
        <p:txBody>
          <a:bodyPr wrap="square" lIns="73152" tIns="36576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4000" b="1">
                <a:solidFill>
                  <a:schemeClr val="accent4"/>
                </a:solidFill>
                <a:latin typeface="HGS創英ﾌﾟﾚｾﾞﾝｽEB"/>
                <a:ea typeface="HGS創英ﾌﾟﾚｾﾞﾝｽEB"/>
                <a:cs typeface="Meiryo UI" panose="020B0604030504040204" pitchFamily="50" charset="-128"/>
              </a:rPr>
              <a:t>定番商品の品揃えと、フレンドリーな対応を</a:t>
            </a:r>
            <a:endParaRPr lang="en-US" altLang="ja-JP" sz="4000" b="1" dirty="0">
              <a:solidFill>
                <a:schemeClr val="accent4"/>
              </a:solidFill>
              <a:latin typeface="HGS創英ﾌﾟﾚｾﾞﾝｽEB"/>
              <a:ea typeface="HGS創英ﾌﾟﾚｾﾞﾝｽEB"/>
              <a:cs typeface="Meiryo UI" panose="020B0604030504040204" pitchFamily="50" charset="-128"/>
            </a:endParaRPr>
          </a:p>
          <a:p>
            <a:pPr algn="ctr">
              <a:lnSpc>
                <a:spcPts val="3500"/>
              </a:lnSpc>
              <a:defRPr sz="1000"/>
            </a:pPr>
            <a:r>
              <a:rPr lang="en-US" altLang="ja-JP" sz="2400" b="1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〜</a:t>
            </a:r>
            <a:r>
              <a:rPr lang="ja-JP" altLang="en-US" sz="2400" b="1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新しいお客様に選ばれる店になろう</a:t>
            </a:r>
            <a:r>
              <a:rPr lang="en-US" altLang="ja-JP" sz="2400" b="1" dirty="0">
                <a:solidFill>
                  <a:schemeClr val="accent6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 UI" panose="020B0604030504040204" pitchFamily="50" charset="-128"/>
              </a:rPr>
              <a:t>〜</a:t>
            </a:r>
            <a:endParaRPr lang="en-US" altLang="ja-JP" sz="2400" b="1" i="0" u="none" strike="noStrike" cap="none" spc="0" baseline="0" dirty="0">
              <a:ln>
                <a:noFill/>
              </a:ln>
              <a:solidFill>
                <a:schemeClr val="accent6"/>
              </a:solidFill>
              <a:effectLst/>
              <a:latin typeface="Meiryo" panose="020B0604030504040204" pitchFamily="34" charset="-128"/>
              <a:ea typeface="Meiryo" panose="020B0604030504040204" pitchFamily="34" charset="-128"/>
              <a:cs typeface="Meiryo UI" panose="020B0604030504040204" pitchFamily="50" charset="-128"/>
            </a:endParaRPr>
          </a:p>
        </p:txBody>
      </p:sp>
      <p:sp>
        <p:nvSpPr>
          <p:cNvPr id="39" name="AutoShape 66">
            <a:extLst>
              <a:ext uri="{FF2B5EF4-FFF2-40B4-BE49-F238E27FC236}">
                <a16:creationId xmlns:a16="http://schemas.microsoft.com/office/drawing/2014/main" id="{1847D922-95C1-0487-5B2E-1097278F0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710484"/>
            <a:ext cx="4727345" cy="2638563"/>
          </a:xfrm>
          <a:prstGeom prst="flowChartAlternateProcess">
            <a:avLst/>
          </a:prstGeom>
          <a:solidFill>
            <a:srgbClr val="D0EBB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●お花見</a:t>
            </a:r>
            <a:endParaRPr kumimoji="1" lang="en-US" altLang="ja-JP" sz="1400" u="none" strike="noStrike" kern="120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600"/>
              </a:lnSpc>
              <a:defRPr sz="1000"/>
            </a:pPr>
            <a:endParaRPr kumimoji="1" lang="en-US" altLang="ja-JP" sz="1400">
              <a:latin typeface="Meiryo UI"/>
              <a:ea typeface="Meiryo UI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●入学式</a:t>
            </a:r>
            <a:endParaRPr lang="en-US" altLang="ja-JP" sz="140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●新生活</a:t>
            </a:r>
            <a:endParaRPr lang="en-US" altLang="ja-JP" sz="140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kumimoji="1" lang="en-US" altLang="ja-JP" sz="140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●ゴールデンウイーク</a:t>
            </a:r>
            <a:endParaRPr lang="en-US" altLang="ja-JP" sz="1400">
              <a:latin typeface="HG丸ｺﾞｼｯｸM-PRO"/>
              <a:ea typeface="HG丸ｺﾞｼｯｸM-PRO"/>
            </a:endParaRPr>
          </a:p>
        </p:txBody>
      </p:sp>
      <p:sp>
        <p:nvSpPr>
          <p:cNvPr id="41" name="AutoShape 66">
            <a:extLst>
              <a:ext uri="{FF2B5EF4-FFF2-40B4-BE49-F238E27FC236}">
                <a16:creationId xmlns:a16="http://schemas.microsoft.com/office/drawing/2014/main" id="{591FB5F9-CE90-3062-8C75-D23B2847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924" y="9732587"/>
            <a:ext cx="4716752" cy="26385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水産物</a:t>
            </a:r>
            <a:r>
              <a:rPr lang="en-US" altLang="ja-JP" sz="1400" i="0" strike="noStrike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lang="en-US" altLang="ja-JP" sz="1400" i="0" strike="noStrike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コウイカとジャガイモのバターしょうゆ炒め</a:t>
            </a:r>
            <a:endParaRPr lang="en-US" altLang="ja-JP" sz="1400" i="0" strike="noStrike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コウイカとブロッコリーのトマト煮</a:t>
            </a:r>
            <a:endParaRPr lang="en-US" altLang="ja-JP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</a:t>
            </a:r>
            <a:r>
              <a:rPr lang="en-US" altLang="ja-JP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そら豆とキャベツのペペロンチーノ</a:t>
            </a:r>
            <a:endParaRPr lang="en-US" altLang="ja-JP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そら豆とエビのガーリック炒め</a:t>
            </a:r>
            <a:endParaRPr lang="en-US" altLang="ja-JP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" name="AutoShape 17">
            <a:extLst>
              <a:ext uri="{FF2B5EF4-FFF2-40B4-BE49-F238E27FC236}">
                <a16:creationId xmlns:a16="http://schemas.microsoft.com/office/drawing/2014/main" id="{BE704100-44ED-E7E2-DF40-DD3BE5BD2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201862"/>
            <a:ext cx="4751000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４月の行事・行楽の季節商品</a:t>
            </a:r>
            <a:endParaRPr lang="en-US" altLang="ja-JP" sz="14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AutoShape 18">
            <a:extLst>
              <a:ext uri="{FF2B5EF4-FFF2-40B4-BE49-F238E27FC236}">
                <a16:creationId xmlns:a16="http://schemas.microsoft.com/office/drawing/2014/main" id="{29CEAC56-D5D1-15FF-E0AB-7BEA7D2E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9205819"/>
            <a:ext cx="4716752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ja-JP" altLang="en-US" sz="1400">
                <a:latin typeface="HG丸ｺﾞｼｯｸM-PRO"/>
                <a:ea typeface="HG丸ｺﾞｼｯｸM-PRO"/>
              </a:rPr>
              <a:t>４月は、コウイカ、そら豆などの旬の食材メニューで売上拡大の提案を！</a:t>
            </a:r>
            <a:endParaRPr lang="en-US" altLang="ja-JP" sz="1400">
              <a:latin typeface="HG丸ｺﾞｼｯｸM-PRO"/>
              <a:ea typeface="HG丸ｺﾞｼｯｸM-PRO"/>
            </a:endParaRPr>
          </a:p>
        </p:txBody>
      </p:sp>
      <p:sp>
        <p:nvSpPr>
          <p:cNvPr id="46" name="AutoShape 18">
            <a:extLst>
              <a:ext uri="{FF2B5EF4-FFF2-40B4-BE49-F238E27FC236}">
                <a16:creationId xmlns:a16="http://schemas.microsoft.com/office/drawing/2014/main" id="{165BAB87-2F75-C79E-5AF1-077F3A371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9208614"/>
            <a:ext cx="4741889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４月の旬の食材を活用し、販促提案をしよう</a:t>
            </a:r>
          </a:p>
        </p:txBody>
      </p:sp>
      <p:sp>
        <p:nvSpPr>
          <p:cNvPr id="48" name="AutoShape 18">
            <a:extLst>
              <a:ext uri="{FF2B5EF4-FFF2-40B4-BE49-F238E27FC236}">
                <a16:creationId xmlns:a16="http://schemas.microsoft.com/office/drawing/2014/main" id="{B992998E-E6E7-E8B3-A633-E2851D40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205818"/>
            <a:ext cx="4754645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４月</a:t>
            </a:r>
            <a:r>
              <a:rPr lang="ja-JP" altLang="en-US" sz="1400">
                <a:solidFill>
                  <a:sysClr val="windowText" lastClr="000000"/>
                </a:solidFill>
                <a:latin typeface="Freestyle Script" panose="030804020302050B0404" pitchFamily="66" charset="0"/>
                <a:ea typeface="HG丸ｺﾞｼｯｸM-PRO" panose="020F0600000000000000" pitchFamily="50" charset="-128"/>
              </a:rPr>
              <a:t>の催事メニューの提案</a:t>
            </a:r>
            <a:endParaRPr lang="en-US" altLang="ja-JP" sz="1400">
              <a:solidFill>
                <a:sysClr val="windowText" lastClr="000000"/>
              </a:solidFill>
              <a:latin typeface="Freestyle Script" panose="030804020302050B0404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49" name="AutoShape 66">
            <a:extLst>
              <a:ext uri="{FF2B5EF4-FFF2-40B4-BE49-F238E27FC236}">
                <a16:creationId xmlns:a16="http://schemas.microsoft.com/office/drawing/2014/main" id="{1EC170F9-46E8-9E6E-FC50-C1CCAF1AB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247" y="9710483"/>
            <a:ext cx="4751000" cy="26385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>
                <a:solidFill>
                  <a:srgbClr val="000000"/>
                </a:solidFill>
                <a:latin typeface="HG丸ｺﾞｼｯｸM-PRO"/>
                <a:ea typeface="HG丸ｺﾞｼｯｸM-PRO"/>
              </a:rPr>
              <a:t>《</a:t>
            </a:r>
            <a:r>
              <a:rPr lang="ja-JP" altLang="en-US" sz="1400" i="0" strike="noStrike">
                <a:solidFill>
                  <a:srgbClr val="000000"/>
                </a:solidFill>
                <a:latin typeface="HG丸ｺﾞｼｯｸM-PRO"/>
                <a:ea typeface="HG丸ｺﾞｼｯｸM-PRO"/>
              </a:rPr>
              <a:t>水産物</a:t>
            </a:r>
            <a:r>
              <a:rPr lang="en-US" altLang="ja-JP" sz="1400" i="0" strike="noStrike">
                <a:solidFill>
                  <a:srgbClr val="000000"/>
                </a:solidFill>
                <a:latin typeface="HG丸ｺﾞｼｯｸM-PRO"/>
                <a:ea typeface="HG丸ｺﾞｼｯｸM-PRO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コウイカ、シラウオ</a:t>
            </a:r>
            <a:endParaRPr lang="en-US" altLang="ja-JP" sz="1400" i="0" strike="noStrike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《</a:t>
            </a:r>
            <a:r>
              <a:rPr lang="ja-JP" altLang="en-US" sz="1400" i="0" strike="noStrike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野菜</a:t>
            </a:r>
            <a:r>
              <a:rPr lang="en-US" altLang="ja-JP" sz="1400" i="0" strike="noStrike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》</a:t>
            </a:r>
            <a:endParaRPr lang="en-US" altLang="ja-JP" sz="1400" i="0" strike="noStrike">
              <a:latin typeface="HG丸ｺﾞｼｯｸM-PRO" pitchFamily="50" charset="-128"/>
              <a:ea typeface="HG丸ｺﾞｼｯｸM-PRO" pitchFamily="50" charset="-128"/>
            </a:endParaRPr>
          </a:p>
          <a:p>
            <a:pPr algn="l"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そら豆、クレソン</a:t>
            </a:r>
            <a:endParaRPr lang="en-US" altLang="ja-JP" sz="1400" i="0" strike="noStrike">
              <a:latin typeface="HG丸ｺﾞｼｯｸM-PRO"/>
              <a:ea typeface="HG丸ｺﾞｼｯｸM-PRO"/>
            </a:endParaRPr>
          </a:p>
        </p:txBody>
      </p:sp>
      <p:sp>
        <p:nvSpPr>
          <p:cNvPr id="51" name="AutoShape 66">
            <a:extLst>
              <a:ext uri="{FF2B5EF4-FFF2-40B4-BE49-F238E27FC236}">
                <a16:creationId xmlns:a16="http://schemas.microsoft.com/office/drawing/2014/main" id="{E3D05E6B-6F88-9591-E52B-97F71F9E3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710484"/>
            <a:ext cx="4767675" cy="2638563"/>
          </a:xfrm>
          <a:prstGeom prst="flowChartAlternateProcess">
            <a:avLst/>
          </a:prstGeom>
          <a:solidFill>
            <a:srgbClr val="FFFF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3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</a:t>
            </a:r>
            <a:r>
              <a:rPr lang="ja-JP" altLang="en-US" sz="14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お花見レシピ</a:t>
            </a:r>
            <a:endParaRPr lang="en-US" altLang="ja-JP" sz="1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●行楽レシピ</a:t>
            </a:r>
            <a:endParaRPr lang="en-US" altLang="ja-JP" sz="1400">
              <a:latin typeface="HG丸ｺﾞｼｯｸM-PRO"/>
              <a:ea typeface="HG丸ｺﾞｼｯｸM-PRO"/>
            </a:endParaRPr>
          </a:p>
        </p:txBody>
      </p:sp>
      <p:sp>
        <p:nvSpPr>
          <p:cNvPr id="52" name="AutoShape 9">
            <a:extLst>
              <a:ext uri="{FF2B5EF4-FFF2-40B4-BE49-F238E27FC236}">
                <a16:creationId xmlns:a16="http://schemas.microsoft.com/office/drawing/2014/main" id="{CA4D75E7-67EB-B2E0-373D-F2AAB791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8783963"/>
            <a:ext cx="4738914" cy="33980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solidFill>
                  <a:schemeClr val="bg1"/>
                </a:solidFill>
                <a:latin typeface="HG丸ｺﾞｼｯｸM-PRO"/>
                <a:ea typeface="HG丸ｺﾞｼｯｸM-PRO"/>
              </a:rPr>
              <a:t>４月の売れ筋商品</a:t>
            </a:r>
          </a:p>
        </p:txBody>
      </p:sp>
      <p:sp>
        <p:nvSpPr>
          <p:cNvPr id="7" name="Text Box 89">
            <a:extLst>
              <a:ext uri="{FF2B5EF4-FFF2-40B4-BE49-F238E27FC236}">
                <a16:creationId xmlns:a16="http://schemas.microsoft.com/office/drawing/2014/main" id="{F612D6DB-84DE-2968-20EA-C8162EF9A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000" y="803167"/>
            <a:ext cx="3112680" cy="59764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〈2025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2800" b="1">
                <a:solidFill>
                  <a:srgbClr val="FF9CB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月版</a:t>
            </a:r>
            <a:r>
              <a:rPr lang="en-US" altLang="ja-JP" sz="2800" b="1" i="0" strike="noStrike" cap="none" spc="0">
                <a:ln>
                  <a:noFill/>
                </a:ln>
                <a:solidFill>
                  <a:srgbClr val="FF9CB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06E09F6-8010-E406-B4D3-E4CAA87211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04238" y="38427"/>
            <a:ext cx="2054077" cy="15405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C390E1-2460-4FE8-C39F-29F44C39747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9" y="2195913"/>
            <a:ext cx="1237388" cy="123738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D7B5ED9-79D0-EDF4-24F8-858595737F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" y="8856138"/>
            <a:ext cx="1511118" cy="11298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7549ED6-A404-A0F5-542C-2C597D47F8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" y="12627660"/>
            <a:ext cx="1372861" cy="10328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894670-F3C2-F7BA-87E9-E1E3F28C8E7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977" y="13803218"/>
            <a:ext cx="1288135" cy="125133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0F304F7-71DE-6B25-2609-8B4CFBD035F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8776" y="12580666"/>
            <a:ext cx="1042429" cy="103589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88B5628-4333-03C5-8610-68A3D09E9E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9465" y="13691890"/>
            <a:ext cx="1193508" cy="135356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D93D07B-3BBF-F212-414F-6E3B69208E5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328" y="14757678"/>
            <a:ext cx="4149534" cy="50572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3D821A6-2A7E-F814-7B73-51085E41DE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6862" y="14794932"/>
            <a:ext cx="4149534" cy="505724"/>
          </a:xfrm>
          <a:prstGeom prst="rect">
            <a:avLst/>
          </a:prstGeom>
        </p:spPr>
      </p:pic>
      <p:graphicFrame>
        <p:nvGraphicFramePr>
          <p:cNvPr id="24" name="表 41">
            <a:extLst>
              <a:ext uri="{FF2B5EF4-FFF2-40B4-BE49-F238E27FC236}">
                <a16:creationId xmlns:a16="http://schemas.microsoft.com/office/drawing/2014/main" id="{CE9C97D6-832A-5A30-258F-FAD0C685C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28178"/>
              </p:ext>
            </p:extLst>
          </p:nvPr>
        </p:nvGraphicFramePr>
        <p:xfrm>
          <a:off x="1303557" y="1632899"/>
          <a:ext cx="19946376" cy="69629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6775">
                  <a:extLst>
                    <a:ext uri="{9D8B030D-6E8A-4147-A177-3AD203B41FA5}">
                      <a16:colId xmlns:a16="http://schemas.microsoft.com/office/drawing/2014/main" val="2097309616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1897950987"/>
                    </a:ext>
                  </a:extLst>
                </a:gridCol>
                <a:gridCol w="591472">
                  <a:extLst>
                    <a:ext uri="{9D8B030D-6E8A-4147-A177-3AD203B41FA5}">
                      <a16:colId xmlns:a16="http://schemas.microsoft.com/office/drawing/2014/main" val="2581716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6017977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2726495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92976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034530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88018091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926341448"/>
                    </a:ext>
                  </a:extLst>
                </a:gridCol>
                <a:gridCol w="565296">
                  <a:extLst>
                    <a:ext uri="{9D8B030D-6E8A-4147-A177-3AD203B41FA5}">
                      <a16:colId xmlns:a16="http://schemas.microsoft.com/office/drawing/2014/main" val="778210961"/>
                    </a:ext>
                  </a:extLst>
                </a:gridCol>
                <a:gridCol w="604765">
                  <a:extLst>
                    <a:ext uri="{9D8B030D-6E8A-4147-A177-3AD203B41FA5}">
                      <a16:colId xmlns:a16="http://schemas.microsoft.com/office/drawing/2014/main" val="690706407"/>
                    </a:ext>
                  </a:extLst>
                </a:gridCol>
                <a:gridCol w="586409">
                  <a:extLst>
                    <a:ext uri="{9D8B030D-6E8A-4147-A177-3AD203B41FA5}">
                      <a16:colId xmlns:a16="http://schemas.microsoft.com/office/drawing/2014/main" val="4219718161"/>
                    </a:ext>
                  </a:extLst>
                </a:gridCol>
                <a:gridCol w="627254">
                  <a:extLst>
                    <a:ext uri="{9D8B030D-6E8A-4147-A177-3AD203B41FA5}">
                      <a16:colId xmlns:a16="http://schemas.microsoft.com/office/drawing/2014/main" val="3084027291"/>
                    </a:ext>
                  </a:extLst>
                </a:gridCol>
                <a:gridCol w="578047">
                  <a:extLst>
                    <a:ext uri="{9D8B030D-6E8A-4147-A177-3AD203B41FA5}">
                      <a16:colId xmlns:a16="http://schemas.microsoft.com/office/drawing/2014/main" val="2534703214"/>
                    </a:ext>
                  </a:extLst>
                </a:gridCol>
                <a:gridCol w="566846">
                  <a:extLst>
                    <a:ext uri="{9D8B030D-6E8A-4147-A177-3AD203B41FA5}">
                      <a16:colId xmlns:a16="http://schemas.microsoft.com/office/drawing/2014/main" val="4084205509"/>
                    </a:ext>
                  </a:extLst>
                </a:gridCol>
                <a:gridCol w="598752">
                  <a:extLst>
                    <a:ext uri="{9D8B030D-6E8A-4147-A177-3AD203B41FA5}">
                      <a16:colId xmlns:a16="http://schemas.microsoft.com/office/drawing/2014/main" val="354154942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3103460086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1555751302"/>
                    </a:ext>
                  </a:extLst>
                </a:gridCol>
                <a:gridCol w="586794">
                  <a:extLst>
                    <a:ext uri="{9D8B030D-6E8A-4147-A177-3AD203B41FA5}">
                      <a16:colId xmlns:a16="http://schemas.microsoft.com/office/drawing/2014/main" val="336539328"/>
                    </a:ext>
                  </a:extLst>
                </a:gridCol>
                <a:gridCol w="581779">
                  <a:extLst>
                    <a:ext uri="{9D8B030D-6E8A-4147-A177-3AD203B41FA5}">
                      <a16:colId xmlns:a16="http://schemas.microsoft.com/office/drawing/2014/main" val="2449665052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104443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415962396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4032219248"/>
                    </a:ext>
                  </a:extLst>
                </a:gridCol>
                <a:gridCol w="585907">
                  <a:extLst>
                    <a:ext uri="{9D8B030D-6E8A-4147-A177-3AD203B41FA5}">
                      <a16:colId xmlns:a16="http://schemas.microsoft.com/office/drawing/2014/main" val="2850807119"/>
                    </a:ext>
                  </a:extLst>
                </a:gridCol>
                <a:gridCol w="572972">
                  <a:extLst>
                    <a:ext uri="{9D8B030D-6E8A-4147-A177-3AD203B41FA5}">
                      <a16:colId xmlns:a16="http://schemas.microsoft.com/office/drawing/2014/main" val="4189414689"/>
                    </a:ext>
                  </a:extLst>
                </a:gridCol>
                <a:gridCol w="584766">
                  <a:extLst>
                    <a:ext uri="{9D8B030D-6E8A-4147-A177-3AD203B41FA5}">
                      <a16:colId xmlns:a16="http://schemas.microsoft.com/office/drawing/2014/main" val="4076722313"/>
                    </a:ext>
                  </a:extLst>
                </a:gridCol>
                <a:gridCol w="573400">
                  <a:extLst>
                    <a:ext uri="{9D8B030D-6E8A-4147-A177-3AD203B41FA5}">
                      <a16:colId xmlns:a16="http://schemas.microsoft.com/office/drawing/2014/main" val="3854105985"/>
                    </a:ext>
                  </a:extLst>
                </a:gridCol>
                <a:gridCol w="589030">
                  <a:extLst>
                    <a:ext uri="{9D8B030D-6E8A-4147-A177-3AD203B41FA5}">
                      <a16:colId xmlns:a16="http://schemas.microsoft.com/office/drawing/2014/main" val="22572133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7472724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99092358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63304736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5675918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2911804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1610644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4/1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Meiryo UI"/>
                          <a:ea typeface="Meiryo UI"/>
                        </a:rPr>
                        <a:t>2</a:t>
                      </a:r>
                      <a:endParaRPr lang="en-US" altLang="ja-JP" sz="11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9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19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20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22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5/1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37625"/>
                  </a:ext>
                </a:extLst>
              </a:tr>
              <a:tr h="230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86706"/>
                  </a:ext>
                </a:extLst>
              </a:tr>
              <a:tr h="354783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20599"/>
                  </a:ext>
                </a:extLst>
              </a:tr>
              <a:tr h="11034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50790"/>
                  </a:ext>
                </a:extLst>
              </a:tr>
              <a:tr h="2145832"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新年度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歯列矯正の日</a:t>
                      </a:r>
                      <a:endParaRPr kumimoji="1" lang="ja-JP" altLang="en-US" sz="1100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シミ対策の日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あんぱんの日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デビューの日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白の日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世界保健デー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シワ対策の日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食と野菜ソムリエの日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インテリアを考える日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めんの日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パンの記念日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水産デー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オレンジデー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中華の日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よい酵母の日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女子マラソンの日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春の土用入り（</a:t>
                      </a:r>
                      <a:r>
                        <a:rPr kumimoji="1" lang="en-US" altLang="ja-JP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〜5</a:t>
                      </a: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月</a:t>
                      </a:r>
                      <a:r>
                        <a:rPr kumimoji="1" lang="en-US" altLang="ja-JP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4</a:t>
                      </a: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日）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毛穴の日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シュークリームの日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穀雨（こくう）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漬物の日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よい夫婦の日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地ビールの日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削り節の日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ファーストペイデー</a:t>
                      </a:r>
                      <a:endParaRPr kumimoji="1" lang="en-US" altLang="ja-JP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よい風呂の日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さとうきびの日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缶ジュース発売記念日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昭和の日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みその日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八十八夜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交通広告の日</a:t>
                      </a:r>
                      <a:endParaRPr lang="ja-JP" altLang="ja-JP" sz="11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憲法記念日</a:t>
                      </a:r>
                      <a:endParaRPr kumimoji="1" lang="ja-JP" altLang="en-US" sz="1100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みどりの日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20137"/>
                  </a:ext>
                </a:extLst>
              </a:tr>
              <a:tr h="744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rgbClr val="FF0000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00706"/>
                  </a:ext>
                </a:extLst>
              </a:tr>
              <a:tr h="3775163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オフィス街に近いエリアでは、新入社員、転勤族などの新規客が増える。スタッフ全員が感じの良い接客ができるように心掛けよう。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この日を機に、歯の美白やブレスケア、美容ケア商品を用意。清潔感のある第一印象を。</a:t>
                      </a:r>
                      <a:endParaRPr lang="en-US" altLang="ja-JP" sz="12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４月から紫外線が強くなり、ＵＶ対策商品が動く。対策をしないとシミやシワのもとになることをＰＯＰで表示し、アピールしていく。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菓子パンやサンドイッチの販売が伸長する。菓子パン売場は通常より広めにスペースを取る。学校が始まると放課後のおやつとしての購入も増える。</a:t>
                      </a:r>
                      <a:endParaRPr lang="en-US" altLang="ja-JP" sz="12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新年度は入学、入社、転勤などで、新生活を始める人が多い。新生活応援フェアを開催し、生活雑貨などを多めに展開しよう。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白物四品（牛乳、食パン、卵、豆腐）の需要が最も高い時期。白物四品や朝食関連商品を多めに持つ。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新年度は新規客が増え、オペレーションが忙しい時期だが、この日にちなみ、店内のクレンリネスを徹底し、店内を清潔に保とう。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３日のシミ対策の日と同様に、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ＵＶ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対策商品やアンチエイジング商品ををまとめて展開。ケアの必要性をＰＲ</a:t>
                      </a:r>
                      <a:r>
                        <a:rPr lang="ja-JP" altLang="en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新生活のスタートはバランスの良い食事で健康維持をアピール。多種類の野菜や果実を含んだ惣菜、弁当、飲料を提案する。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台所・洗濯・清掃関連商品など、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月は生活雑貨の購入が増える。在庫を確認し欠品に注意しよう。</a:t>
                      </a:r>
                      <a:endParaRPr lang="en-US" altLang="ja-JP" sz="1200" b="1" i="0" u="none" strike="noStrike" dirty="0">
                        <a:solidFill>
                          <a:srgbClr val="0000CC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日はめんの日。前日より気温が大きく上昇した日は体感温度が上がる。このような日は、夏に売れる冷やし麺の販売が伸長するので多めに持つ。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パンフェアを行おう。パンと飲料、惣菜、スープなどとのセット割引でプラスワン購入を訴求しよう。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ハレの日を祝う機会が多い４月。寿司や漬け丼などを提案。冷凍の魚の煮付けなども人気。新生活で多忙な人に提案しよう。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気温が上昇すると、柑橘やミントなど爽やかなフレーバーを好むようになる。気温が高い日はこれらの商品を強化しよう。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15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日は中華の日。新年度のスタートで疲労も蓄積する。スタミナのつく中華料理キャンペーンを展開しよう。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気温が上昇するにつれ、スポーツをする人が増える。スポーツドリンク、タオル、汗対策商品などを用意する。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夏に比べると知名度は低いが、新生活の疲れや歓迎会の飲み過ぎで体が疲れ気味。滋養のある商品を展開。</a:t>
                      </a:r>
                      <a:endParaRPr kumimoji="1" lang="en-US" altLang="ja-JP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毛穴は肌を美しく保つために重要な役割をしている。毛穴ケア商品を販促強化しよう。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気温が上昇すると、チルドデザートの販売が伸長する。シュークリームなど、デザートのキャンペーンを展開。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春雨や春の嵐など、天候が不安定。気候によって売上や嗜好が大きく変動するので、天気予報は時間ごとにチェックすること。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日は漬物の日。ぬか漬けは、腸内環境を整えたり、便秘解消や免疫力アップなどさまざまな効能がある。販促物を使って積極的に売り込もう。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この日にちなみ、二つセットで割引の商品や、夫婦で食べるのにお薦めの商品を提案する。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気温が上昇した日はビールの販売が伸長。</a:t>
                      </a:r>
                      <a:r>
                        <a:rPr lang="ja-JP" altLang="en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</a:t>
                      </a:r>
                      <a:r>
                        <a:rPr lang="ja-JP" altLang="en-US" sz="12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は家族や友人、仕事仲間など、大勢で飲む機会が多いので、まとめ買いに注意。</a:t>
                      </a:r>
                      <a:endParaRPr lang="en-US" altLang="ja-JP" sz="12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24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日は削り節の日。削り節を使った食品や和食を積極的にアピールしよう。</a:t>
                      </a:r>
                      <a:endParaRPr kumimoji="1" lang="en-US" altLang="ja-JP" sz="12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初給料の日。オフィス街では、親などへのプレゼントや、自分へのご褒美需要が高まる。プレミアム商品の提案をしてみよう。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ＧＷ前は疲れが溜まり始める時期。風呂やリラックス雑貨、ボディケア商品の提案をしよう。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沖縄県糖業振興協会が制定。この日にちなみ、沖縄料理をＰＲしよう。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ＧＷは、家族や仲間で集まる機会が多いため、６缶パック商品が売れる。特にビールは多めに用意する。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天気が良ければ、行楽で楽しむ人でにぎわう。行楽地など人出が増える店舗では、拡販のチャンス。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毎日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日はみその日。朝食需要が高い４月は</a:t>
                      </a:r>
                      <a:r>
                        <a:rPr lang="ja-JP" altLang="en-US" sz="1200" b="0" i="0" u="none" strike="noStrike">
                          <a:solidFill>
                            <a:srgbClr val="0000CC"/>
                          </a:solidFill>
                          <a:effectLst/>
                          <a:latin typeface="Meiryo UI"/>
                          <a:ea typeface="Meiryo UI"/>
                        </a:rPr>
                        <a:t>、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ご飯に合わせたみそ汁や惣菜を提案</a:t>
                      </a:r>
                      <a:r>
                        <a:rPr lang="ja-JP" altLang="en-US" sz="1200" b="0" i="0" u="none" strike="noStrike">
                          <a:solidFill>
                            <a:srgbClr val="0000CC"/>
                          </a:solidFill>
                          <a:effectLst/>
                          <a:latin typeface="Meiryo UI"/>
                          <a:ea typeface="Meiryo UI"/>
                        </a:rPr>
                        <a:t>。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朝食を取り、健康的な体づくりの大切さをアピールする</a:t>
                      </a:r>
                      <a:r>
                        <a:rPr lang="ja-JP" altLang="en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八十八夜といえば、新茶。新茶や緑茶、抹茶を使ったスイーツを展開。飲料は旬を売りにし、行楽シーンにもお勧めしよう。</a:t>
                      </a:r>
                      <a:endParaRPr lang="en-US" altLang="ja-JP" sz="12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は交通機関や車での移動が増える。移動中でも食べやすいハンドタイプの商品が人気。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５月に入ると、気温が上昇し、夏本番のような気候になる日もある。氷や氷菓商品が動くので注意すること。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今年の</a:t>
                      </a:r>
                      <a:r>
                        <a:rPr lang="ja-JP" altLang="en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ＧＷ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は短め。国内での需要が高いと思われる。行楽地や移動地では年間最大の売上になるため、専用コーナーで売り込む。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30444"/>
                  </a:ext>
                </a:extLst>
              </a:tr>
              <a:tr h="77219"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rgbClr val="FF0000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71382"/>
                  </a:ext>
                </a:extLst>
              </a:tr>
            </a:tbl>
          </a:graphicData>
        </a:graphic>
      </p:graphicFrame>
      <p:pic>
        <p:nvPicPr>
          <p:cNvPr id="34" name="図 33">
            <a:extLst>
              <a:ext uri="{FF2B5EF4-FFF2-40B4-BE49-F238E27FC236}">
                <a16:creationId xmlns:a16="http://schemas.microsoft.com/office/drawing/2014/main" id="{810EE652-BB42-4EA1-8F40-44BF3F8DB93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65" y="3589719"/>
            <a:ext cx="901517" cy="6761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51F1CF51-B2B1-0C8D-9466-6105892853D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2042" y="3422404"/>
            <a:ext cx="1269150" cy="126915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A504EFE-31E1-904D-F825-77DA92B69A2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4300" y="3670776"/>
            <a:ext cx="831968" cy="831968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37F76246-2897-2D39-590F-A65CC272290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9" t="29861" r="18272" b="24284"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73316" y="11720733"/>
            <a:ext cx="9583490" cy="3279603"/>
          </a:xfrm>
          <a:prstGeom prst="roundRect">
            <a:avLst>
              <a:gd name="adj" fmla="val 6604"/>
            </a:avLst>
          </a:prstGeom>
          <a:solidFill>
            <a:srgbClr val="FFE1E1"/>
          </a:solidFill>
          <a:ln w="57150">
            <a:solidFill>
              <a:srgbClr val="C55A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SpPr/>
          <p:nvPr/>
        </p:nvSpPr>
        <p:spPr bwMode="auto">
          <a:xfrm>
            <a:off x="186822" y="8584774"/>
            <a:ext cx="6777361" cy="44597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55" name="Oval 1">
            <a:extLst>
              <a:ext uri="{FF2B5EF4-FFF2-40B4-BE49-F238E27FC236}">
                <a16:creationId xmlns:a16="http://schemas.microsoft.com/office/drawing/2014/main" id="{00000000-0008-0000-0100-0000A0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73" y="2101662"/>
            <a:ext cx="4500440" cy="464395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/>
          <a:p>
            <a:pPr algn="ctr"/>
            <a:r>
              <a:rPr lang="ja-JP" altLang="en-US" sz="16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コウイカとジャガイモのバターしょうゆ炒め</a:t>
            </a:r>
            <a:endParaRPr lang="en-US" altLang="ja-JP" sz="1600" b="1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角ゴ ProN W6"/>
            </a:endParaRPr>
          </a:p>
        </p:txBody>
      </p:sp>
      <p:sp>
        <p:nvSpPr>
          <p:cNvPr id="56" name="AutoShape 2">
            <a:extLst>
              <a:ext uri="{FF2B5EF4-FFF2-40B4-BE49-F238E27FC236}">
                <a16:creationId xmlns:a16="http://schemas.microsoft.com/office/drawing/2014/main" id="{00000000-0008-0000-0100-0000A1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0" y="2605209"/>
            <a:ext cx="4503991" cy="370626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>
                <a:latin typeface="HG丸ｺﾞｼｯｸM-PRO"/>
                <a:ea typeface="HG丸ｺﾞｼｯｸM-PRO"/>
                <a:cs typeface="HG丸ｺﾞｼｯｸM-PRO"/>
              </a:rPr>
              <a:t>ご飯が進む一品</a:t>
            </a:r>
            <a:endParaRPr lang="en-US" altLang="ja-JP" sz="1400" b="1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00000000-0008-0000-0100-0000A2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3" y="2099974"/>
            <a:ext cx="4909448" cy="469992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そら豆とエビのガーリック炒め</a:t>
            </a:r>
            <a:endParaRPr lang="en-US" altLang="ja-JP" sz="18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8" name="AutoShape 2">
            <a:extLst>
              <a:ext uri="{FF2B5EF4-FFF2-40B4-BE49-F238E27FC236}">
                <a16:creationId xmlns:a16="http://schemas.microsoft.com/office/drawing/2014/main" id="{00000000-0008-0000-0100-0000A3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3" y="2602351"/>
            <a:ext cx="4909448" cy="380712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>
                <a:latin typeface="HGMaruGothicMPRO"/>
                <a:ea typeface="HGMaruGothicMPRO"/>
                <a:cs typeface="HG丸ｺﾞｼｯｸM-PRO"/>
              </a:rPr>
              <a:t>ガーリックの香りがそら豆とエビのうま味を引き立てる</a:t>
            </a:r>
          </a:p>
        </p:txBody>
      </p:sp>
      <p:sp>
        <p:nvSpPr>
          <p:cNvPr id="59" name="AutoShape 9">
            <a:extLst>
              <a:ext uri="{FF2B5EF4-FFF2-40B4-BE49-F238E27FC236}">
                <a16:creationId xmlns:a16="http://schemas.microsoft.com/office/drawing/2014/main" id="{00000000-0008-0000-0100-0000A4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5245767"/>
            <a:ext cx="4909449" cy="3001439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500"/>
              </a:lnSpc>
              <a:defRPr sz="1000"/>
            </a:pPr>
            <a:r>
              <a:rPr lang="en-US" sz="1200" b="1" i="0">
                <a:latin typeface="HG丸ｺﾞｼｯｸM-PRO"/>
                <a:ea typeface="HG丸ｺﾞｼｯｸM-PRO"/>
              </a:rPr>
              <a:t>《</a:t>
            </a:r>
            <a:r>
              <a:rPr lang="ja-JP" altLang="en-US" sz="1200" b="1" i="0">
                <a:latin typeface="HG丸ｺﾞｼｯｸM-PRO"/>
                <a:ea typeface="HG丸ｺﾞｼｯｸM-PRO"/>
              </a:rPr>
              <a:t>作り方</a:t>
            </a:r>
            <a:r>
              <a:rPr lang="en-US" sz="1200" b="1" i="0">
                <a:latin typeface="HG丸ｺﾞｼｯｸM-PRO"/>
                <a:ea typeface="HG丸ｺﾞｼｯｸM-PRO"/>
              </a:rPr>
              <a:t>》</a:t>
            </a:r>
            <a:endParaRPr lang="en-US" sz="1050" b="1" i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１：そら豆はさやから取り出し、塩（分量外）を加えた熱湯で固めに茹でる。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b="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その後、粗熱を取り、薄皮を取り除く。</a:t>
            </a:r>
            <a:endParaRPr lang="en-US" altLang="ja-JP" sz="1050" b="0" i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b="0" i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２：エビは背中に切り込みを入れ、片栗粉（分量外）をまぶして軽く揉み、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</a:t>
            </a: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10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分ほどおいた後、水で洗い水気をしっかり拭き取る。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３：ニンニクはみじん切りにする。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4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：フライパンにオリーブ油を引き、ニンニク、鷹の爪を入れて弱火で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</a:t>
            </a: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  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炒めてからエビを加える。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5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：そら豆を加えて炒め、レモン汁と塩・こしょうで味を調えたら、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器に盛り付ける。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</p:txBody>
      </p:sp>
      <p:sp>
        <p:nvSpPr>
          <p:cNvPr id="60" name="AutoShape 6">
            <a:extLst>
              <a:ext uri="{FF2B5EF4-FFF2-40B4-BE49-F238E27FC236}">
                <a16:creationId xmlns:a16="http://schemas.microsoft.com/office/drawing/2014/main" id="{00000000-0008-0000-0100-0000A5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226" y="2062724"/>
            <a:ext cx="5055841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>
                <a:latin typeface="HGMaruGothicMPRO" panose="020F0600000000000000" pitchFamily="34" charset="-128"/>
                <a:ea typeface="HGMaruGothicMPRO" panose="020F0600000000000000" pitchFamily="34" charset="-128"/>
                <a:cs typeface="ヒラギノ角ゴ ProN W6"/>
              </a:rPr>
              <a:t>コウイカ</a:t>
            </a:r>
          </a:p>
        </p:txBody>
      </p:sp>
      <p:sp>
        <p:nvSpPr>
          <p:cNvPr id="61" name="AutoShape 4">
            <a:extLst>
              <a:ext uri="{FF2B5EF4-FFF2-40B4-BE49-F238E27FC236}">
                <a16:creationId xmlns:a16="http://schemas.microsoft.com/office/drawing/2014/main" id="{00000000-0008-0000-0100-0000A6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6" y="5237961"/>
            <a:ext cx="4503990" cy="297271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en-US" altLang="ja-JP" sz="1050" b="1" i="0" strike="noStrike">
                <a:solidFill>
                  <a:srgbClr val="000000"/>
                </a:solidFill>
                <a:latin typeface="HGMaruGothicMPRO"/>
                <a:ea typeface="HGMaruGothicMPRO"/>
              </a:rPr>
              <a:t>《</a:t>
            </a:r>
            <a:r>
              <a:rPr lang="ja-JP" altLang="en-US" sz="1050" b="1" i="0" strike="noStrike">
                <a:solidFill>
                  <a:srgbClr val="000000"/>
                </a:solidFill>
                <a:latin typeface="HGMaruGothicMPRO"/>
                <a:ea typeface="HGMaruGothicMPRO"/>
              </a:rPr>
              <a:t>作り方</a:t>
            </a:r>
            <a:r>
              <a:rPr lang="en-US" altLang="ja-JP" sz="1050" b="1" i="0" strike="noStrike">
                <a:solidFill>
                  <a:srgbClr val="000000"/>
                </a:solidFill>
                <a:latin typeface="HGMaruGothicMPRO"/>
                <a:ea typeface="HGMaruGothicMPRO"/>
              </a:rPr>
              <a:t>》</a:t>
            </a:r>
            <a:endParaRPr lang="en-US" altLang="ja-JP" sz="1050" b="1" i="0" strike="noStrike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</a:t>
            </a:r>
            <a:r>
              <a:rPr lang="ja-JP" altLang="en-US" sz="1050">
                <a:latin typeface="HGMaruGothicMPRO"/>
                <a:ea typeface="HGMaruGothicMPRO"/>
              </a:rPr>
              <a:t>コウイカの皮をむき、１センチ幅の輪切りにする。ゲソも</a:t>
            </a:r>
            <a:endParaRPr lang="en-US" altLang="ja-JP" sz="1050">
              <a:latin typeface="HGMaruGothicMPRO"/>
              <a:ea typeface="HGMaruGothicMPRO"/>
            </a:endParaRPr>
          </a:p>
          <a:p>
            <a:r>
              <a:rPr lang="ja-JP" altLang="en-US" sz="1050">
                <a:latin typeface="HGMaruGothicMPRO"/>
                <a:ea typeface="HGMaruGothicMPRO"/>
              </a:rPr>
              <a:t>　　食べやすい大きさに切った後、洗ってしっかり水切りをする。</a:t>
            </a:r>
            <a:endParaRPr lang="en-US" altLang="ja-JP" sz="1050">
              <a:latin typeface="HGMaruGothicMPRO"/>
              <a:ea typeface="HGMaruGothicMPRO"/>
            </a:endParaRPr>
          </a:p>
          <a:p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２：ジャガイモは一口大に切り、約</a:t>
            </a: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3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分水にさらした後、水気を切る。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i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３：ジャガイモを耐熱容器に入れラップをし、３分レンジで加熱する。 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４：</a:t>
            </a: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フライパンにサラダ油を入れて中火で熱し、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　　イカとジャガイモを炒める。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５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：しょうゆを加えて炒め合わせ、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  <a:sym typeface="Wingdings" panose="05000000000000000000" pitchFamily="2" charset="2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　　水分がとんだらバターを加え、馴染むまで炒める。</a:t>
            </a:r>
            <a:endParaRPr lang="en-US" altLang="ja-JP" sz="1050">
              <a:latin typeface="HGMaruGothicMPRO"/>
              <a:ea typeface="HGMaruGothicMPRO"/>
              <a:cs typeface="HG丸ｺﾞｼｯｸM-PRO"/>
              <a:sym typeface="Wingdings" panose="05000000000000000000" pitchFamily="2" charset="2"/>
            </a:endParaRPr>
          </a:p>
          <a:p>
            <a:endParaRPr lang="en-US" altLang="ja-JP" sz="1050" i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６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：塩・こしょうで味を調えたら、器に盛り付ける。</a:t>
            </a:r>
            <a:endParaRPr lang="en-US" altLang="ja-JP" sz="1050" i="0">
              <a:effectLst/>
              <a:latin typeface="HGMaruGothicMPRO"/>
              <a:ea typeface="HGMaruGothicMPRO"/>
            </a:endParaRPr>
          </a:p>
        </p:txBody>
      </p:sp>
      <p:sp>
        <p:nvSpPr>
          <p:cNvPr id="62" name="AutoShape 10">
            <a:extLst>
              <a:ext uri="{FF2B5EF4-FFF2-40B4-BE49-F238E27FC236}">
                <a16:creationId xmlns:a16="http://schemas.microsoft.com/office/drawing/2014/main" id="{00000000-0008-0000-0100-0000A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3015448"/>
            <a:ext cx="4909449" cy="218382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</a:t>
            </a:r>
            <a:r>
              <a:rPr lang="ja-JP" altLang="en-US" sz="1200" b="1" i="0" strike="noStrike">
                <a:latin typeface="HGMaruGothicMPRO"/>
                <a:ea typeface="HGMaruGothicMPRO"/>
                <a:cs typeface="HG丸ｺﾞｼｯｸM-PRO"/>
              </a:rPr>
              <a:t>２人前</a:t>
            </a:r>
            <a:r>
              <a:rPr lang="en-US" altLang="ja-JP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20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そら豆　</a:t>
            </a:r>
            <a:r>
              <a:rPr lang="en-US" altLang="ja-JP" sz="1050">
                <a:latin typeface="HGMaruGothicMPRO"/>
                <a:ea typeface="HGMaruGothicMPRO"/>
                <a:cs typeface="HG丸ｺﾞｼｯｸM-PRO"/>
              </a:rPr>
              <a:t>300g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エビ（むきエビ）　</a:t>
            </a:r>
            <a:r>
              <a:rPr lang="en-US" altLang="ja-JP" sz="1050">
                <a:latin typeface="HGMaruGothicMPRO"/>
                <a:ea typeface="HGMaruGothicMPRO"/>
                <a:cs typeface="HG丸ｺﾞｼｯｸM-PRO"/>
              </a:rPr>
              <a:t>200</a:t>
            </a: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ｇ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ニンニク　１片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オリーブ油　大さじ</a:t>
            </a:r>
            <a:r>
              <a:rPr lang="en-US" altLang="ja-JP" sz="1050">
                <a:latin typeface="HGMaruGothicMPRO"/>
                <a:ea typeface="HGMaruGothicMPRO"/>
                <a:cs typeface="HG丸ｺﾞｼｯｸM-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鷹の爪（輪切り）　小さじ</a:t>
            </a:r>
            <a:r>
              <a:rPr lang="en-US" altLang="ja-JP" sz="1050">
                <a:latin typeface="HGMaruGothicMPRO"/>
                <a:ea typeface="HGMaruGothicMPRO"/>
                <a:cs typeface="HG丸ｺﾞｼｯｸM-PRO"/>
              </a:rPr>
              <a:t>1/2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レモン汁　小さじ１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塩・こしょう　各適宜</a:t>
            </a:r>
            <a:endParaRPr lang="en-US" altLang="ja-JP" sz="1050">
              <a:latin typeface="HGMaruGothicMPRO"/>
              <a:ea typeface="HGMaruGothicMPRO"/>
              <a:cs typeface="HG丸ｺﾞｼｯｸM-PRO"/>
            </a:endParaRPr>
          </a:p>
        </p:txBody>
      </p:sp>
      <p:sp>
        <p:nvSpPr>
          <p:cNvPr id="63" name="Text Box 89">
            <a:extLst>
              <a:ext uri="{FF2B5EF4-FFF2-40B4-BE49-F238E27FC236}">
                <a16:creationId xmlns:a16="http://schemas.microsoft.com/office/drawing/2014/main" id="{00000000-0008-0000-0100-0000A8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484" y="978"/>
            <a:ext cx="3870057" cy="73147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400" b="1" i="0" strike="noStrike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〈2025</a:t>
            </a:r>
            <a:r>
              <a:rPr lang="ja-JP" altLang="en-US" sz="2400" b="1" i="0" strike="noStrike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b="1" i="0" strike="noStrike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2400" b="1" i="0" strike="noStrike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月版</a:t>
            </a:r>
            <a:r>
              <a:rPr lang="en-US" altLang="ja-JP" sz="2400" b="1" i="0" strike="noStrike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</p:txBody>
      </p:sp>
      <p:sp>
        <p:nvSpPr>
          <p:cNvPr id="65" name="Text Box 1833">
            <a:extLst>
              <a:ext uri="{FF2B5EF4-FFF2-40B4-BE49-F238E27FC236}">
                <a16:creationId xmlns:a16="http://schemas.microsoft.com/office/drawing/2014/main" id="{00000000-0008-0000-0100-0000AA00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6" y="2774165"/>
            <a:ext cx="4960001" cy="136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0" i="0">
                <a:effectLst/>
                <a:latin typeface="HGMaruGothicMPRO"/>
                <a:ea typeface="HGMaruGothicMPRO"/>
              </a:rPr>
              <a:t>　コウイカには、タンパク質、ビタミン</a:t>
            </a:r>
            <a:r>
              <a:rPr lang="ja-JP" altLang="en" sz="1050" b="0" i="0">
                <a:effectLst/>
                <a:latin typeface="HGMaruGothicMPRO"/>
                <a:ea typeface="HGMaruGothicMPRO"/>
              </a:rPr>
              <a:t>Ｂ</a:t>
            </a:r>
            <a:r>
              <a:rPr lang="ja-JP" altLang="en-US" sz="1050" b="0" i="0">
                <a:effectLst/>
                <a:latin typeface="HGMaruGothicMPRO"/>
                <a:ea typeface="HGMaruGothicMPRO"/>
              </a:rPr>
              <a:t>群</a:t>
            </a:r>
            <a:r>
              <a:rPr lang="ja-JP" altLang="en" sz="1050" b="0" i="0">
                <a:effectLst/>
                <a:latin typeface="HGMaruGothicMPRO"/>
                <a:ea typeface="HGMaruGothicMPRO"/>
              </a:rPr>
              <a:t>、</a:t>
            </a:r>
            <a:r>
              <a:rPr lang="ja-JP" altLang="en-US" sz="1050" b="0" i="0">
                <a:effectLst/>
                <a:latin typeface="HGMaruGothicMPRO"/>
                <a:ea typeface="HGMaruGothicMPRO"/>
              </a:rPr>
              <a:t>葉酸、ビオチン、ビタミン</a:t>
            </a:r>
            <a:r>
              <a:rPr lang="ja-JP" altLang="en" sz="1050" b="0" i="0">
                <a:effectLst/>
                <a:latin typeface="HGMaruGothicMPRO"/>
                <a:ea typeface="HGMaruGothicMPRO"/>
              </a:rPr>
              <a:t>Ｅ、</a:t>
            </a:r>
            <a:r>
              <a:rPr lang="ja-JP" altLang="en-US" sz="1050" b="0" i="0">
                <a:effectLst/>
                <a:latin typeface="HGMaruGothicMPRO"/>
                <a:ea typeface="HGMaruGothicMPRO"/>
              </a:rPr>
              <a:t>ナトリウム、カリウム、カルシウム、タウリンなどの栄養が多く含まれている。</a:t>
            </a:r>
            <a:endParaRPr lang="en-US" altLang="ja-JP" sz="1050" b="0" i="0">
              <a:effectLst/>
              <a:latin typeface="HGMaruGothicMPRO"/>
              <a:ea typeface="HGMaruGothicMPRO"/>
            </a:endParaRPr>
          </a:p>
          <a:p>
            <a:r>
              <a:rPr lang="ja-JP" altLang="en-US" sz="1050" b="0" i="0">
                <a:effectLst/>
                <a:latin typeface="HGMaruGothicMPRO"/>
                <a:ea typeface="HGMaruGothicMPRO"/>
              </a:rPr>
              <a:t>　コレステロール含有量は魚介類の中でも多い方だが、体内でコレステロールを減らす作用があるタウリンを豊富に含んでいる。タウリンには、その他に、心臓や肝臓の機能を高める、視力を回復させる、インスリン分泌を促進する、高血圧を予防する、中性脂肪を減らすなどの効果がある。</a:t>
            </a:r>
            <a:endParaRPr lang="en-US" altLang="ja-JP" sz="1050">
              <a:latin typeface="HGMaruGothicMPRO"/>
              <a:ea typeface="HGMaruGothicMPRO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00000000-0008-0000-0100-0000AD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827" y="1014116"/>
            <a:ext cx="5772891" cy="695729"/>
          </a:xfrm>
          <a:prstGeom prst="rect">
            <a:avLst/>
          </a:prstGeom>
          <a:effectLst/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00000000-0008-0000-0100-0000AE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2" y="1098326"/>
            <a:ext cx="5550030" cy="674557"/>
          </a:xfrm>
          <a:prstGeom prst="rect">
            <a:avLst/>
          </a:prstGeom>
          <a:effectLst/>
        </p:spPr>
      </p:pic>
      <p:sp>
        <p:nvSpPr>
          <p:cNvPr id="71" name="テキスト ボックス 175">
            <a:extLst>
              <a:ext uri="{FF2B5EF4-FFF2-40B4-BE49-F238E27FC236}">
                <a16:creationId xmlns:a16="http://schemas.microsoft.com/office/drawing/2014/main" id="{00000000-0008-0000-0100-0000B0000000}"/>
              </a:ext>
            </a:extLst>
          </p:cNvPr>
          <p:cNvSpPr txBox="1"/>
          <p:nvPr/>
        </p:nvSpPr>
        <p:spPr bwMode="auto">
          <a:xfrm>
            <a:off x="10440969" y="9605984"/>
            <a:ext cx="9815260" cy="24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Helvetica"/>
              </a:rPr>
              <a:t>　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春が本格化する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4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月。年間の売上を左右する大事な月だ。どんな店舗でも、お客の動きが変化するので、この変化をつかむことが重要になる。前半は情報収集を頻繁に行い、必要に応じて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POP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を作成・声掛けなどを行おう。後半はゴールデンウイークや催事等のイベントに向けて、商品を通じた情報発信を積極的に行う。催しやイベントをきっかけに、「使える店」と思われるような工夫をし、新しい固定客をつかんでいこう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◆朝食需要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4 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月に入り、新生活も本格的にスタートする時期。新入学の学生・新社会人に向けて「朝食」をテーマに展開。パンの他に健康補助食品やカップスープ、シリアル、ヨーグルト、栄養ドリンク、野菜ジュースなどをそろえたい。パンは安価でボリュー ムのあるものが若者には好まれるため、それらの商品は特に強化したい。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◆新学期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新学期に必要な文具類は年間最大の需要期になる。普段あまり動きがない商品だが、いざというときに品切れしていると困るため、量を用意し陳列スペースを確保しよう。また、入学式が行われる時期なので、携帯スリッパやハンカチも品揃えしよう。</a:t>
            </a:r>
            <a:endParaRPr lang="ja-JP" altLang="en-US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2" name="テキスト ボックス 177">
            <a:extLst>
              <a:ext uri="{FF2B5EF4-FFF2-40B4-BE49-F238E27FC236}">
                <a16:creationId xmlns:a16="http://schemas.microsoft.com/office/drawing/2014/main" id="{00000000-0008-0000-0100-0000B2000000}"/>
              </a:ext>
            </a:extLst>
          </p:cNvPr>
          <p:cNvSpPr txBox="1"/>
          <p:nvPr/>
        </p:nvSpPr>
        <p:spPr bwMode="auto">
          <a:xfrm>
            <a:off x="10902558" y="8336623"/>
            <a:ext cx="9093336" cy="5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200">
                <a:latin typeface="HG創英角ｺﾞｼｯｸUB"/>
                <a:ea typeface="HG創英角ｺﾞｼｯｸUB"/>
                <a:cs typeface="HG創英角ｺﾞｼｯｸUB"/>
              </a:rPr>
              <a:t>４月</a:t>
            </a:r>
            <a:r>
              <a:rPr lang="ja-JP" altLang="en-US" sz="3200">
                <a:solidFill>
                  <a:schemeClr val="tx1"/>
                </a:solidFill>
                <a:latin typeface="HG創英角ｺﾞｼｯｸUB"/>
                <a:ea typeface="HG創英角ｺﾞｼｯｸUB"/>
                <a:cs typeface="HG創英角ｺﾞｼｯｸUB"/>
              </a:rPr>
              <a:t>の販促ポイント</a:t>
            </a:r>
          </a:p>
        </p:txBody>
      </p:sp>
      <p:sp>
        <p:nvSpPr>
          <p:cNvPr id="75" name="テキスト ボックス 180">
            <a:extLst>
              <a:ext uri="{FF2B5EF4-FFF2-40B4-BE49-F238E27FC236}">
                <a16:creationId xmlns:a16="http://schemas.microsoft.com/office/drawing/2014/main" id="{00000000-0008-0000-0100-0000B5000000}"/>
              </a:ext>
            </a:extLst>
          </p:cNvPr>
          <p:cNvSpPr txBox="1"/>
          <p:nvPr/>
        </p:nvSpPr>
        <p:spPr bwMode="auto">
          <a:xfrm>
            <a:off x="632852" y="13098230"/>
            <a:ext cx="6331331" cy="126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国民の祝日。もともとは昭和天皇の誕生日だったが、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1989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年に崩御されたことを受けてこの日は「みどりの日」となり、さらに</a:t>
            </a:r>
            <a:r>
              <a:rPr lang="en-US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200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7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年より「昭和の日」となった。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高度経済成長後、食生活も豊かに。昭和時代の百貨店最上階の食堂の人気メニューや、なつかしい家庭の和食メニューなどを、シニア層に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アピール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しよう。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050" b="1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重点商品</a:t>
            </a:r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</a:p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カレー、ハンバーグ、オムライス、ラーメン、肉じゃが、昭和の復刻版パッケージの商品など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7" name="AutoShape 6">
            <a:extLst>
              <a:ext uri="{FF2B5EF4-FFF2-40B4-BE49-F238E27FC236}">
                <a16:creationId xmlns:a16="http://schemas.microsoft.com/office/drawing/2014/main" id="{00000000-0008-0000-0100-0000B7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2351" y="2062724"/>
            <a:ext cx="5067250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そら豆</a:t>
            </a:r>
            <a:endParaRPr lang="ja-JP" altLang="en-US" sz="1800" b="1" i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ヒラギノ角ゴ ProN W6"/>
            </a:endParaRPr>
          </a:p>
        </p:txBody>
      </p:sp>
      <p:sp>
        <p:nvSpPr>
          <p:cNvPr id="80" name="AutoShape 10">
            <a:extLst>
              <a:ext uri="{FF2B5EF4-FFF2-40B4-BE49-F238E27FC236}">
                <a16:creationId xmlns:a16="http://schemas.microsoft.com/office/drawing/2014/main" id="{00000000-0008-0000-0100-0000BA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1" y="3014987"/>
            <a:ext cx="4503990" cy="218382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材料：２人前</a:t>
            </a:r>
            <a:r>
              <a:rPr lang="en-US" altLang="ja-JP" sz="1200" b="1" i="0" strike="noStrike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00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</a:rPr>
              <a:t>コウイカ　</a:t>
            </a:r>
            <a:r>
              <a:rPr lang="en" altLang="ja-JP" sz="1050">
                <a:latin typeface="HGMaruGothicMPRO"/>
                <a:ea typeface="HGMaruGothicMPRO"/>
              </a:rPr>
              <a:t> </a:t>
            </a:r>
            <a:r>
              <a:rPr lang="ja-JP" altLang="en-US" sz="1050">
                <a:latin typeface="HGMaruGothicMPRO"/>
                <a:ea typeface="HGMaruGothicMPRO"/>
              </a:rPr>
              <a:t>１杯分</a:t>
            </a:r>
            <a:endParaRPr lang="en-US" altLang="ja-JP" sz="105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</a:rPr>
              <a:t>ジャガイモ　</a:t>
            </a:r>
            <a:r>
              <a:rPr lang="en" altLang="ja-JP" sz="1050">
                <a:latin typeface="HGMaruGothicMPRO"/>
                <a:ea typeface="HGMaruGothicMPRO"/>
              </a:rPr>
              <a:t> </a:t>
            </a:r>
            <a:r>
              <a:rPr lang="ja-JP" altLang="en-US" sz="1050">
                <a:latin typeface="HGMaruGothicMPRO"/>
                <a:ea typeface="HGMaruGothicMPRO"/>
              </a:rPr>
              <a:t>３個</a:t>
            </a:r>
            <a:endParaRPr lang="en" altLang="ja-JP" sz="105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</a:rPr>
              <a:t>サラダ油　大さじ</a:t>
            </a:r>
            <a:r>
              <a:rPr lang="en-US" altLang="ja-JP" sz="1050">
                <a:latin typeface="HGMaruGothicMPRO"/>
                <a:ea typeface="HGMaruGothicMPRO"/>
              </a:rPr>
              <a:t>1/2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  <a:cs typeface="HG丸ｺﾞｼｯｸM-PRO"/>
              </a:rPr>
              <a:t>しょうゆ　</a:t>
            </a:r>
            <a:r>
              <a:rPr lang="ja-JP" altLang="en-US" sz="1050">
                <a:latin typeface="HGMaruGothicMPRO"/>
                <a:ea typeface="HGMaruGothicMPRO"/>
              </a:rPr>
              <a:t>大さじ１</a:t>
            </a:r>
            <a:endParaRPr lang="en-US" altLang="ja-JP" sz="105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</a:rPr>
              <a:t>バター　 </a:t>
            </a:r>
            <a:r>
              <a:rPr lang="en-US" altLang="ja-JP" sz="1050">
                <a:latin typeface="HGMaruGothicMPRO"/>
                <a:ea typeface="HGMaruGothicMPRO"/>
              </a:rPr>
              <a:t>1</a:t>
            </a:r>
            <a:r>
              <a:rPr lang="ja-JP" altLang="en-US" sz="1050">
                <a:latin typeface="HGMaruGothicMPRO"/>
                <a:ea typeface="HGMaruGothicMPRO"/>
              </a:rPr>
              <a:t>０</a:t>
            </a:r>
            <a:r>
              <a:rPr lang="en-US" altLang="ja-JP" sz="1050">
                <a:latin typeface="HGMaruGothicMPRO"/>
                <a:ea typeface="HGMaruGothicMPRO"/>
              </a:rPr>
              <a:t>g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>
                <a:latin typeface="HGMaruGothicMPRO"/>
                <a:ea typeface="HGMaruGothicMPRO"/>
              </a:rPr>
              <a:t>塩・こしょう　各適宜</a:t>
            </a:r>
            <a:endParaRPr lang="en-US" altLang="ja-JP" sz="1050">
              <a:latin typeface="HGMaruGothicMPRO"/>
              <a:ea typeface="HGMaruGothicMPRO"/>
            </a:endParaRPr>
          </a:p>
        </p:txBody>
      </p:sp>
      <p:sp>
        <p:nvSpPr>
          <p:cNvPr id="83" name="AutoShape 16">
            <a:extLst>
              <a:ext uri="{FF2B5EF4-FFF2-40B4-BE49-F238E27FC236}">
                <a16:creationId xmlns:a16="http://schemas.microsoft.com/office/drawing/2014/main" id="{00000000-0008-0000-0100-0000CB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2" y="1098326"/>
            <a:ext cx="5158281" cy="669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FF66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00000000-0008-0000-0100-0000C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7" y="1157086"/>
            <a:ext cx="6249547" cy="674557"/>
          </a:xfrm>
          <a:prstGeom prst="rect">
            <a:avLst/>
          </a:prstGeom>
          <a:effectLst/>
        </p:spPr>
      </p:pic>
      <p:sp>
        <p:nvSpPr>
          <p:cNvPr id="85" name="AutoShape 17">
            <a:extLst>
              <a:ext uri="{FF2B5EF4-FFF2-40B4-BE49-F238E27FC236}">
                <a16:creationId xmlns:a16="http://schemas.microsoft.com/office/drawing/2014/main" id="{00000000-0008-0000-0100-0000CD000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969" y="1058105"/>
            <a:ext cx="5406294" cy="65534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00000000-0008-0000-0100-0000C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500" y="1079060"/>
            <a:ext cx="6300568" cy="714779"/>
          </a:xfrm>
          <a:prstGeom prst="rect">
            <a:avLst/>
          </a:prstGeom>
          <a:effectLst/>
        </p:spPr>
      </p:pic>
      <p:sp>
        <p:nvSpPr>
          <p:cNvPr id="49" name="Text Box 1833">
            <a:extLst>
              <a:ext uri="{FF2B5EF4-FFF2-40B4-BE49-F238E27FC236}">
                <a16:creationId xmlns:a16="http://schemas.microsoft.com/office/drawing/2014/main" id="{334580AE-CCBE-F44F-AA8A-56C6B83A7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2774165"/>
            <a:ext cx="4812727" cy="129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そら豆には、炭水化物、タンパク質、脂質、ビタミン</a:t>
            </a:r>
            <a:r>
              <a:rPr lang="ja-JP" altLang="en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Ｂ</a:t>
            </a:r>
            <a:r>
              <a:rPr lang="en" altLang="ja-JP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1</a:t>
            </a:r>
            <a:r>
              <a:rPr lang="ja-JP" altLang="en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、Ｂ</a:t>
            </a:r>
            <a:r>
              <a:rPr lang="en" altLang="ja-JP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lang="ja-JP" altLang="en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B6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、葉酸、ビタミン</a:t>
            </a:r>
            <a:r>
              <a:rPr lang="en-US" altLang="ja-JP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K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、亜鉛などの栄養が多く含まれる。</a:t>
            </a:r>
            <a:endParaRPr lang="en-US" altLang="ja-JP" sz="105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/>
            <a:r>
              <a:rPr lang="ja-JP" altLang="en-US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ビタミン</a:t>
            </a:r>
            <a:r>
              <a:rPr lang="en" altLang="ja-JP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B1</a:t>
            </a:r>
            <a:r>
              <a:rPr lang="ja-JP" altLang="en-US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は糖質をエネルギーに変換しやすくし、疲労感を軽減する役割がある。また、葉酸はビタミン</a:t>
            </a:r>
            <a:r>
              <a:rPr lang="en" altLang="ja-JP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B12</a:t>
            </a:r>
            <a:r>
              <a:rPr lang="ja-JP" altLang="en-US" sz="1050" i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とともに赤血球を作るので「造血のビタミン」とも言われている。妊娠初期では、胎児の神経管閉鎖障害を防ぐため、十分摂取することが推奨されている。</a:t>
            </a:r>
            <a:endParaRPr lang="en-US" altLang="ja-JP" sz="1050" i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70" name="Text Box 1833">
            <a:extLst>
              <a:ext uri="{FF2B5EF4-FFF2-40B4-BE49-F238E27FC236}">
                <a16:creationId xmlns:a16="http://schemas.microsoft.com/office/drawing/2014/main" id="{BCA1059A-00EE-9646-AABA-E2F91C1A7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5" y="4426118"/>
            <a:ext cx="496000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latin typeface="HGMaruGothicMPRO"/>
                <a:ea typeface="HGMaruGothicMPRO"/>
              </a:rPr>
              <a:t>　新鮮なコウイカは透明感があり、ツヤがある。また、目がきれいで、胴体に弾力や丸みがあるものが鮮度が高い。</a:t>
            </a:r>
            <a:endParaRPr lang="en-US" altLang="ja-JP" sz="1050">
              <a:latin typeface="HGMaruGothicMPRO"/>
              <a:ea typeface="HGMaruGothicMPRO"/>
            </a:endParaRPr>
          </a:p>
        </p:txBody>
      </p:sp>
      <p:sp>
        <p:nvSpPr>
          <p:cNvPr id="74" name="Text Box 1833">
            <a:extLst>
              <a:ext uri="{FF2B5EF4-FFF2-40B4-BE49-F238E27FC236}">
                <a16:creationId xmlns:a16="http://schemas.microsoft.com/office/drawing/2014/main" id="{1A0DCEAA-3A71-6540-B5DC-810D02DA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4333" y="4086169"/>
            <a:ext cx="1712824" cy="2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コウイカの選び方</a:t>
            </a:r>
            <a:endParaRPr lang="en-US" altLang="ja-JP" sz="1400">
              <a:solidFill>
                <a:schemeClr val="accent2"/>
              </a:solidFill>
              <a:latin typeface="HGPSoeiKakugothicUB"/>
              <a:ea typeface="HGPSoeiKakugothicUB"/>
            </a:endParaRPr>
          </a:p>
        </p:txBody>
      </p:sp>
      <p:sp>
        <p:nvSpPr>
          <p:cNvPr id="78" name="Text Box 1833">
            <a:extLst>
              <a:ext uri="{FF2B5EF4-FFF2-40B4-BE49-F238E27FC236}">
                <a16:creationId xmlns:a16="http://schemas.microsoft.com/office/drawing/2014/main" id="{92544DC6-9430-314B-BBD0-AE4DC67E9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8766" y="4066689"/>
            <a:ext cx="1853614" cy="1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そら豆の保存方法</a:t>
            </a:r>
          </a:p>
        </p:txBody>
      </p:sp>
      <p:sp>
        <p:nvSpPr>
          <p:cNvPr id="79" name="Text Box 1833">
            <a:extLst>
              <a:ext uri="{FF2B5EF4-FFF2-40B4-BE49-F238E27FC236}">
                <a16:creationId xmlns:a16="http://schemas.microsoft.com/office/drawing/2014/main" id="{2C488ED4-B3B6-6C48-B9FC-7BC28877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4416493"/>
            <a:ext cx="4870431" cy="8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latin typeface="HGMaruGothicMPRO"/>
                <a:ea typeface="HGMaruGothicMPRO"/>
              </a:rPr>
              <a:t>　さやから豆を取り出し、加熱時に破裂しないよう薄皮に包丁で切り込みを入れる。冷凍用保存袋に平らになるように入れ、空気を抜いて冷凍庫で保存する。</a:t>
            </a:r>
            <a:endParaRPr lang="en-US" altLang="ja-JP" sz="1050">
              <a:latin typeface="HGMaruGothicMPRO"/>
              <a:ea typeface="HGMaruGothicMPRO"/>
            </a:endParaRPr>
          </a:p>
          <a:p>
            <a:r>
              <a:rPr lang="ja-JP" altLang="en-US" sz="1050">
                <a:latin typeface="HGMaruGothicMPRO"/>
                <a:ea typeface="HGMaruGothicMPRO"/>
              </a:rPr>
              <a:t>　茹でて冷凍保存する場合は、さやから豆を取り出し、薄皮に包丁で切り込みを入れた後、 </a:t>
            </a:r>
            <a:r>
              <a:rPr lang="en-US" altLang="ja-JP" sz="1050">
                <a:latin typeface="HGMaruGothicMPRO"/>
                <a:ea typeface="HGMaruGothicMPRO"/>
              </a:rPr>
              <a:t>1</a:t>
            </a:r>
            <a:r>
              <a:rPr lang="ja-JP" altLang="en-US" sz="1050">
                <a:latin typeface="HGMaruGothicMPRO"/>
                <a:ea typeface="HGMaruGothicMPRO"/>
              </a:rPr>
              <a:t>分ほど塩茹でする。水気を切って冷まし、冷凍用保存袋で密閉し冷凍庫で保存する。</a:t>
            </a:r>
            <a:endParaRPr lang="en-US" altLang="ja-JP" sz="1050">
              <a:latin typeface="HGMaruGothicMPRO"/>
              <a:ea typeface="HGMaruGothicMPRO"/>
            </a:endParaRPr>
          </a:p>
          <a:p>
            <a:endParaRPr lang="en-US" altLang="ja-JP" sz="1050">
              <a:latin typeface="HGMaruGothicMPRO"/>
              <a:ea typeface="HGMaruGothicMPRO"/>
            </a:endParaRPr>
          </a:p>
        </p:txBody>
      </p:sp>
      <p:sp>
        <p:nvSpPr>
          <p:cNvPr id="48" name="テキスト ボックス 178">
            <a:extLst>
              <a:ext uri="{FF2B5EF4-FFF2-40B4-BE49-F238E27FC236}">
                <a16:creationId xmlns:a16="http://schemas.microsoft.com/office/drawing/2014/main" id="{B7DC92E2-D173-ED4F-8C60-78521D559D17}"/>
              </a:ext>
            </a:extLst>
          </p:cNvPr>
          <p:cNvSpPr txBox="1"/>
          <p:nvPr/>
        </p:nvSpPr>
        <p:spPr bwMode="auto">
          <a:xfrm>
            <a:off x="400366" y="8507058"/>
            <a:ext cx="7038424" cy="75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よい酵母の日（４</a:t>
            </a:r>
            <a:r>
              <a:rPr lang="en-US" altLang="ja-JP" sz="280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１５）</a:t>
            </a:r>
            <a:endParaRPr lang="en-US" altLang="ja-JP" sz="280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50" name="テキスト ボックス 171">
            <a:extLst>
              <a:ext uri="{FF2B5EF4-FFF2-40B4-BE49-F238E27FC236}">
                <a16:creationId xmlns:a16="http://schemas.microsoft.com/office/drawing/2014/main" id="{D30FBF0C-4C0F-974E-878E-A26E7F1F360F}"/>
              </a:ext>
            </a:extLst>
          </p:cNvPr>
          <p:cNvSpPr txBox="1"/>
          <p:nvPr/>
        </p:nvSpPr>
        <p:spPr bwMode="auto">
          <a:xfrm>
            <a:off x="347776" y="9152957"/>
            <a:ext cx="6616407" cy="21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酵母製品を扱う株式会社日健協サービスが制定。発酵は複雑なうま味や独特の風味が付加され、食品の保存性が高まるだけでなく、腸を整える効果もある。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050" b="1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重点商品</a:t>
            </a:r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</a:p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しょうゆ、みそ、醸造酢、ワインビネガー、酒かす、ぬか漬け、パン、日本酒、焼酎、ビール、ワイン、シードル、漬け魚、肉のみそ漬け、マリネなど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【</a:t>
            </a:r>
            <a:r>
              <a:rPr lang="ja-JP" altLang="en-US" sz="1050" b="1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販促ポイント</a:t>
            </a:r>
            <a:r>
              <a:rPr lang="en-US" altLang="ja-JP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】</a:t>
            </a:r>
          </a:p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発酵食品を全部門で関連訴求する。</a:t>
            </a:r>
            <a:r>
              <a:rPr lang="en" altLang="ja-JP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POP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などを使って「よい酵母の日」の訴求や、商品の味わいの説明、メニュー提案を行う。漬け魚、肉のみそ漬け、春野菜を使ったぬか漬け、ピクルスなど「漬ける」コーナーをつくって展開する。また、天然酵母のパンや、使用酵母を表示した日本酒などを、プレミアム商品として品揃えするのもよい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178">
            <a:extLst>
              <a:ext uri="{FF2B5EF4-FFF2-40B4-BE49-F238E27FC236}">
                <a16:creationId xmlns:a16="http://schemas.microsoft.com/office/drawing/2014/main" id="{2CE32673-1F9F-7AAF-736E-3E5AF9EE39A2}"/>
              </a:ext>
            </a:extLst>
          </p:cNvPr>
          <p:cNvSpPr txBox="1"/>
          <p:nvPr/>
        </p:nvSpPr>
        <p:spPr bwMode="auto">
          <a:xfrm>
            <a:off x="645444" y="12287466"/>
            <a:ext cx="6670141" cy="77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昭和の日（４</a:t>
            </a:r>
            <a:r>
              <a:rPr lang="en-US" altLang="ja-JP" sz="2800">
                <a:latin typeface="HG創英角ｺﾞｼｯｸUB"/>
                <a:ea typeface="HG創英角ｺﾞｼｯｸUB"/>
                <a:cs typeface="HG創英角ｺﾞｼｯｸUB"/>
              </a:rPr>
              <a:t>/</a:t>
            </a:r>
            <a:r>
              <a:rPr lang="ja-JP" altLang="en-US" sz="2800">
                <a:latin typeface="HG創英角ｺﾞｼｯｸUB"/>
                <a:ea typeface="HG創英角ｺﾞｼｯｸUB"/>
                <a:cs typeface="HG創英角ｺﾞｼｯｸUB"/>
              </a:rPr>
              <a:t>２９）</a:t>
            </a:r>
            <a:endParaRPr lang="en-US" altLang="ja-JP" sz="280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3" name="Text Box 1049">
            <a:extLst>
              <a:ext uri="{FF2B5EF4-FFF2-40B4-BE49-F238E27FC236}">
                <a16:creationId xmlns:a16="http://schemas.microsoft.com/office/drawing/2014/main" id="{81B97C32-C98A-7B7B-D1B0-7DEEE563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402" y="107678"/>
            <a:ext cx="14561782" cy="10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2300" b="1">
                <a:solidFill>
                  <a:schemeClr val="accent4"/>
                </a:solidFill>
                <a:latin typeface="メイリオ"/>
                <a:ea typeface="メイリオ"/>
              </a:rPr>
              <a:t>４月</a:t>
            </a:r>
            <a:r>
              <a:rPr lang="ja-JP" altLang="en-US" sz="2300" b="1" i="0" u="none" strike="noStrike" baseline="0">
                <a:solidFill>
                  <a:schemeClr val="accent4"/>
                </a:solidFill>
                <a:latin typeface="メイリオ"/>
                <a:ea typeface="メイリオ"/>
              </a:rPr>
              <a:t>･</a:t>
            </a:r>
            <a:r>
              <a:rPr lang="ja-JP" altLang="en-US" sz="2300" b="1">
                <a:solidFill>
                  <a:schemeClr val="accent4"/>
                </a:solidFill>
                <a:latin typeface="メイリオ"/>
                <a:ea typeface="メイリオ"/>
              </a:rPr>
              <a:t>･･旬の</a:t>
            </a:r>
            <a:r>
              <a:rPr lang="ja-JP" altLang="en-US" sz="2300" b="1" i="0" u="none" strike="noStrike" baseline="0">
                <a:solidFill>
                  <a:schemeClr val="accent4"/>
                </a:solidFill>
                <a:latin typeface="メイリオ"/>
                <a:ea typeface="メイリオ"/>
              </a:rPr>
              <a:t>食材が盛りだくさん！ 行事や記念日に絡めた販促活動を展開しましょう！</a:t>
            </a:r>
          </a:p>
          <a:p>
            <a:pPr algn="ctr">
              <a:lnSpc>
                <a:spcPts val="3400"/>
              </a:lnSpc>
              <a:defRPr sz="1000"/>
            </a:pPr>
            <a:r>
              <a:rPr lang="ja-JP" altLang="en-US" sz="2300" b="1" i="0" u="none" strike="noStrike" baseline="0">
                <a:solidFill>
                  <a:schemeClr val="accent6"/>
                </a:solidFill>
                <a:latin typeface="メイリオ"/>
                <a:ea typeface="メイリオ"/>
              </a:rPr>
              <a:t>新年度がスタート。お客の変化に迅速な対応をしよう。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F800D6D-0026-B910-07A7-D9DE479B1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1480" y="12089219"/>
            <a:ext cx="10568580" cy="28634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63A518-3ECA-7001-BB96-EE0B56557EC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03" y="3319557"/>
            <a:ext cx="1533224" cy="153322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3D10B3C-A2A7-9C59-BECE-46BDD5C375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0676" y="1682660"/>
            <a:ext cx="1536493" cy="114886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7274B77-0276-488A-768D-1B5937F9A9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0157" y="5516882"/>
            <a:ext cx="2313032" cy="263302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A81CFF2-0E29-5584-D4D2-D52C9347C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72406" y="5516882"/>
            <a:ext cx="2313032" cy="26330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6C52E62-03BC-EE25-B382-2D8E52E9A8F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5137" y="9518496"/>
            <a:ext cx="2732053" cy="170709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28380B18-3981-FAC3-6AAF-1C6FB10496F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753" y="12074594"/>
            <a:ext cx="3610727" cy="270804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1302EFDD-2E66-D2D6-47E6-60105B0FAE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7713" y="5510120"/>
            <a:ext cx="2313032" cy="264869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6EC1F39-3275-8BA9-F627-D27069F4C50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70468" y="5510871"/>
            <a:ext cx="2238840" cy="26486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545CA6D-01A3-1377-0ABC-44F5896428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15" y="3198543"/>
            <a:ext cx="2083807" cy="156285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EA36C3-78EF-F768-E94B-DAF486E2AB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272" y="1733167"/>
            <a:ext cx="1020369" cy="1018531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218E726E-D8C6-B083-69F3-1F9E8ED6E99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19" t="29861" r="18272" b="24284"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54727d-76ad-4a0b-9938-dee9e4be598e" xsi:nil="true"/>
    <lcf76f155ced4ddcb4097134ff3c332f xmlns="97bf2701-4b91-43ab-bb32-c47ccb0163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D3E139B644B4CA9513D21A39F6758" ma:contentTypeVersion="15" ma:contentTypeDescription="Create a new document." ma:contentTypeScope="" ma:versionID="41431db923cfa6729970ae52cdc6960f">
  <xsd:schema xmlns:xsd="http://www.w3.org/2001/XMLSchema" xmlns:xs="http://www.w3.org/2001/XMLSchema" xmlns:p="http://schemas.microsoft.com/office/2006/metadata/properties" xmlns:ns2="97bf2701-4b91-43ab-bb32-c47ccb016379" xmlns:ns3="a854727d-76ad-4a0b-9938-dee9e4be598e" targetNamespace="http://schemas.microsoft.com/office/2006/metadata/properties" ma:root="true" ma:fieldsID="79f8b39260b8272b28cd12f620a607f1" ns2:_="" ns3:_="">
    <xsd:import namespace="97bf2701-4b91-43ab-bb32-c47ccb016379"/>
    <xsd:import namespace="a854727d-76ad-4a0b-9938-dee9e4be59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f2701-4b91-43ab-bb32-c47ccb016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ad33ed4-6483-4797-8d50-6b93ecde42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4727d-76ad-4a0b-9938-dee9e4be5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cdf38f3-86d0-4ab9-89fc-4b326ddf22b9}" ma:internalName="TaxCatchAll" ma:showField="CatchAllData" ma:web="a854727d-76ad-4a0b-9938-dee9e4be5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6C2245-EA20-4F67-80B2-67B6A8944EC1}">
  <ds:schemaRefs>
    <ds:schemaRef ds:uri="2c1d7b4b-498f-4cdf-bef6-03f27d6fb0f2"/>
    <ds:schemaRef ds:uri="6caf9721-af3c-4539-b79f-3040f3464592"/>
    <ds:schemaRef ds:uri="97bf2701-4b91-43ab-bb32-c47ccb016379"/>
    <ds:schemaRef ds:uri="a854727d-76ad-4a0b-9938-dee9e4be59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198C16-9E39-473F-834A-972AC308BD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043DF-278F-4DB9-9622-710C48351040}">
  <ds:schemaRefs>
    <ds:schemaRef ds:uri="97bf2701-4b91-43ab-bb32-c47ccb016379"/>
    <ds:schemaRef ds:uri="a854727d-76ad-4a0b-9938-dee9e4be5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2738</Words>
  <Application>Microsoft Macintosh PowerPoint</Application>
  <PresentationFormat>ユーザー設定</PresentationFormat>
  <Paragraphs>361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HGPSoeiKakugothicUB</vt:lpstr>
      <vt:lpstr>HGS創英ﾌﾟﾚｾﾞﾝｽEB</vt:lpstr>
      <vt:lpstr>HGS創英角ﾎﾟｯﾌﾟ体</vt:lpstr>
      <vt:lpstr>HGMaruGothicMPRO</vt:lpstr>
      <vt:lpstr>HGMaruGothicMPRO</vt:lpstr>
      <vt:lpstr>HG創英角ｺﾞｼｯｸUB</vt:lpstr>
      <vt:lpstr>Meiryo UI</vt:lpstr>
      <vt:lpstr>Meiryo</vt:lpstr>
      <vt:lpstr>Meiryo</vt:lpstr>
      <vt:lpstr>游ゴシック</vt:lpstr>
      <vt:lpstr>Arial</vt:lpstr>
      <vt:lpstr>Calibri</vt:lpstr>
      <vt:lpstr>Calibri Light</vt:lpstr>
      <vt:lpstr>Freestyle Script</vt:lpstr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畠　肇</dc:creator>
  <cp:lastModifiedBy>英昭 毛利</cp:lastModifiedBy>
  <cp:revision>9</cp:revision>
  <cp:lastPrinted>2021-09-17T00:08:02Z</cp:lastPrinted>
  <dcterms:created xsi:type="dcterms:W3CDTF">2019-06-14T00:16:28Z</dcterms:created>
  <dcterms:modified xsi:type="dcterms:W3CDTF">2025-01-16T08:59:46Z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0x01010049FD3E139B644B4CA9513D21A39F6758</vt:lpwstr>
  </property>
  <property fmtid="{D5CDD505-2E9C-101B-9397-08002B2CF9AE}" pid="3" name="MediaServiceImageTags">
    <vt:lpwstr/>
  </property>
</Properties>
</file>