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906" y="4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B5F8E-2A7E-4C84-8243-CDC981692B06}" type="datetimeFigureOut">
              <a:rPr kumimoji="1" lang="ja-JP" altLang="en-US" smtClean="0"/>
              <a:pPr/>
              <a:t>2015/10/7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747C1-C135-4297-B049-F094C61BE53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B5F8E-2A7E-4C84-8243-CDC981692B06}" type="datetimeFigureOut">
              <a:rPr kumimoji="1" lang="ja-JP" altLang="en-US" smtClean="0"/>
              <a:pPr/>
              <a:t>2015/10/7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747C1-C135-4297-B049-F094C61BE53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B5F8E-2A7E-4C84-8243-CDC981692B06}" type="datetimeFigureOut">
              <a:rPr kumimoji="1" lang="ja-JP" altLang="en-US" smtClean="0"/>
              <a:pPr/>
              <a:t>2015/10/7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747C1-C135-4297-B049-F094C61BE53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B5F8E-2A7E-4C84-8243-CDC981692B06}" type="datetimeFigureOut">
              <a:rPr kumimoji="1" lang="ja-JP" altLang="en-US" smtClean="0"/>
              <a:pPr/>
              <a:t>2015/10/7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747C1-C135-4297-B049-F094C61BE53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B5F8E-2A7E-4C84-8243-CDC981692B06}" type="datetimeFigureOut">
              <a:rPr kumimoji="1" lang="ja-JP" altLang="en-US" smtClean="0"/>
              <a:pPr/>
              <a:t>2015/10/7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747C1-C135-4297-B049-F094C61BE53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B5F8E-2A7E-4C84-8243-CDC981692B06}" type="datetimeFigureOut">
              <a:rPr kumimoji="1" lang="ja-JP" altLang="en-US" smtClean="0"/>
              <a:pPr/>
              <a:t>2015/10/7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747C1-C135-4297-B049-F094C61BE53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B5F8E-2A7E-4C84-8243-CDC981692B06}" type="datetimeFigureOut">
              <a:rPr kumimoji="1" lang="ja-JP" altLang="en-US" smtClean="0"/>
              <a:pPr/>
              <a:t>2015/10/7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747C1-C135-4297-B049-F094C61BE53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B5F8E-2A7E-4C84-8243-CDC981692B06}" type="datetimeFigureOut">
              <a:rPr kumimoji="1" lang="ja-JP" altLang="en-US" smtClean="0"/>
              <a:pPr/>
              <a:t>2015/10/7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747C1-C135-4297-B049-F094C61BE53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B5F8E-2A7E-4C84-8243-CDC981692B06}" type="datetimeFigureOut">
              <a:rPr kumimoji="1" lang="ja-JP" altLang="en-US" smtClean="0"/>
              <a:pPr/>
              <a:t>2015/10/7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747C1-C135-4297-B049-F094C61BE53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B5F8E-2A7E-4C84-8243-CDC981692B06}" type="datetimeFigureOut">
              <a:rPr kumimoji="1" lang="ja-JP" altLang="en-US" smtClean="0"/>
              <a:pPr/>
              <a:t>2015/10/7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747C1-C135-4297-B049-F094C61BE53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B5F8E-2A7E-4C84-8243-CDC981692B06}" type="datetimeFigureOut">
              <a:rPr kumimoji="1" lang="ja-JP" altLang="en-US" smtClean="0"/>
              <a:pPr/>
              <a:t>2015/10/7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747C1-C135-4297-B049-F094C61BE53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4B5F8E-2A7E-4C84-8243-CDC981692B06}" type="datetimeFigureOut">
              <a:rPr kumimoji="1" lang="ja-JP" altLang="en-US" smtClean="0"/>
              <a:pPr/>
              <a:t>2015/10/7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747C1-C135-4297-B049-F094C61BE53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55084" y="0"/>
            <a:ext cx="2277888" cy="676435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正方形/長方形 12"/>
          <p:cNvSpPr/>
          <p:nvPr/>
        </p:nvSpPr>
        <p:spPr>
          <a:xfrm>
            <a:off x="55084" y="44068"/>
            <a:ext cx="9033832" cy="6772620"/>
          </a:xfrm>
          <a:prstGeom prst="rect">
            <a:avLst/>
          </a:prstGeom>
          <a:noFill/>
          <a:ln w="152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182416" y="115401"/>
            <a:ext cx="1944216" cy="6628299"/>
          </a:xfrm>
          <a:prstGeom prst="round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61444" y="453047"/>
            <a:ext cx="1374252" cy="6504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0"/>
              </a:lnSpc>
            </a:pPr>
            <a:r>
              <a:rPr kumimoji="1" lang="ja-JP" altLang="en-US" sz="9600" dirty="0" smtClean="0"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あぶない！</a:t>
            </a:r>
            <a:endParaRPr kumimoji="1" lang="ja-JP" altLang="en-US" sz="9600" dirty="0">
              <a:solidFill>
                <a:schemeClr val="bg1"/>
              </a:solidFill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799" y="147114"/>
            <a:ext cx="5378694" cy="5388299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1692702" y="5071585"/>
            <a:ext cx="79928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800" b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ここで</a:t>
            </a:r>
            <a:endParaRPr kumimoji="1" lang="en-US" altLang="ja-JP" sz="4800" b="1" dirty="0" smtClean="0"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kumimoji="1" lang="ja-JP" altLang="en-US" sz="4800" b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あそんではいけません</a:t>
            </a:r>
            <a:endParaRPr kumimoji="1" lang="ja-JP" altLang="en-US" sz="4800" b="1" dirty="0"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</TotalTime>
  <Words>7</Words>
  <Application>Microsoft Office PowerPoint</Application>
  <PresentationFormat>画面に合わせる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メイリオ</vt:lpstr>
      <vt:lpstr>小塚ゴシック Pro B</vt:lpstr>
      <vt:lpstr>Arial</vt:lpstr>
      <vt:lpstr>Calibri</vt:lpstr>
      <vt:lpstr>Office テーマ</vt:lpstr>
      <vt:lpstr>PowerPoint プレゼンテーション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tec</dc:creator>
  <cp:lastModifiedBy>VISION</cp:lastModifiedBy>
  <cp:revision>15</cp:revision>
  <dcterms:created xsi:type="dcterms:W3CDTF">2015-01-18T08:58:27Z</dcterms:created>
  <dcterms:modified xsi:type="dcterms:W3CDTF">2015-10-07T03:41:36Z</dcterms:modified>
</cp:coreProperties>
</file>