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8CB4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98" autoAdjust="0"/>
    <p:restoredTop sz="94660"/>
  </p:normalViewPr>
  <p:slideViewPr>
    <p:cSldViewPr>
      <p:cViewPr varScale="1">
        <p:scale>
          <a:sx n="69" d="100"/>
          <a:sy n="69" d="100"/>
        </p:scale>
        <p:origin x="185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EF59-38F3-4D25-9929-18C575AC95B3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B4194-D6BC-4C19-A427-CEB774CFF1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-387424" y="1331640"/>
            <a:ext cx="7644898" cy="7644898"/>
            <a:chOff x="-387424" y="1331640"/>
            <a:chExt cx="7644898" cy="7644898"/>
          </a:xfrm>
        </p:grpSpPr>
        <p:sp>
          <p:nvSpPr>
            <p:cNvPr id="8" name="円/楕円 7"/>
            <p:cNvSpPr/>
            <p:nvPr/>
          </p:nvSpPr>
          <p:spPr>
            <a:xfrm>
              <a:off x="-387424" y="1331640"/>
              <a:ext cx="7644898" cy="764489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-144555" y="1580534"/>
              <a:ext cx="7147109" cy="7147109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テキスト ボックス 65"/>
          <p:cNvSpPr txBox="1"/>
          <p:nvPr/>
        </p:nvSpPr>
        <p:spPr>
          <a:xfrm>
            <a:off x="37851" y="227867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保護メガネ着用</a:t>
            </a:r>
            <a:endParaRPr kumimoji="1" lang="en-US" altLang="ja-JP" sz="72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8926" y="6415636"/>
            <a:ext cx="68580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当工場内は保護メガネを</a:t>
            </a:r>
            <a:endParaRPr lang="en-US" altLang="ja-JP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着用していない方の入場を</a:t>
            </a:r>
            <a:endParaRPr lang="en-US" altLang="ja-JP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お断りしています。</a:t>
            </a:r>
            <a:endParaRPr lang="en-US" altLang="ja-JP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40420" y="2159671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Wear Safety</a:t>
            </a:r>
          </a:p>
          <a:p>
            <a:pPr algn="ctr"/>
            <a:r>
              <a:rPr lang="en-US" altLang="ja-JP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Glasses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07404" y="8585964"/>
            <a:ext cx="1640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○○工場</a:t>
            </a:r>
            <a:endParaRPr lang="en-US" altLang="ja-JP" sz="24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04" y="3368311"/>
            <a:ext cx="5591824" cy="30241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27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21</cp:revision>
  <dcterms:created xsi:type="dcterms:W3CDTF">2014-08-22T03:17:12Z</dcterms:created>
  <dcterms:modified xsi:type="dcterms:W3CDTF">2015-10-07T03:36:12Z</dcterms:modified>
</cp:coreProperties>
</file>