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928" y="-96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691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11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76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4126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09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254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9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31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985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37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0F6A-AFB7-9240-A9C0-8193CA509B82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2BCAC-2C01-CA45-9146-86A01AB074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62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59997"/>
            <a:ext cx="10688638" cy="100285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58" y="6765476"/>
            <a:ext cx="10388600" cy="584200"/>
          </a:xfrm>
          <a:prstGeom prst="rect">
            <a:avLst/>
          </a:prstGeom>
        </p:spPr>
      </p:pic>
      <p:pic>
        <p:nvPicPr>
          <p:cNvPr id="8" name="図 7" descr="5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1" y="120948"/>
            <a:ext cx="10481637" cy="158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6549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2015-02-24T05:55:47Z</dcterms:created>
  <dcterms:modified xsi:type="dcterms:W3CDTF">2015-02-24T05:58:38Z</dcterms:modified>
</cp:coreProperties>
</file>