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48" r:id="rId2"/>
  </p:sldMasterIdLst>
  <p:notesMasterIdLst>
    <p:notesMasterId r:id="rId5"/>
  </p:notesMasterIdLst>
  <p:sldIdLst>
    <p:sldId id="256" r:id="rId3"/>
    <p:sldId id="263" r:id="rId4"/>
  </p:sldIdLst>
  <p:sldSz cx="15122525" cy="10693400"/>
  <p:notesSz cx="6858000" cy="9144000"/>
  <p:defaultTextStyle>
    <a:defPPr>
      <a:defRPr lang="ja-JP"/>
    </a:defPPr>
    <a:lvl1pPr marL="0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737564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1475128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2212693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2950257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3687821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4425385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5162949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5900513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6845"/>
    <a:srgbClr val="2B8156"/>
    <a:srgbClr val="2E8A5C"/>
    <a:srgbClr val="339966"/>
    <a:srgbClr val="339933"/>
    <a:srgbClr val="008080"/>
    <a:srgbClr val="00CC00"/>
    <a:srgbClr val="3366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50" d="100"/>
          <a:sy n="50" d="100"/>
        </p:scale>
        <p:origin x="-1524" y="-204"/>
      </p:cViewPr>
      <p:guideLst>
        <p:guide orient="horz" pos="3368"/>
        <p:guide pos="45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9E9986-0046-4B99-83A0-329511C51110}" type="datetimeFigureOut">
              <a:rPr kumimoji="1" lang="ja-JP" altLang="en-US" smtClean="0"/>
              <a:t>2017/6/20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FD0586-DD58-4514-949B-F0BB1CEE34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0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8970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6918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7938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5121848" cy="1069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071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475128" rtl="0" eaLnBrk="1" latinLnBrk="0" hangingPunct="1">
        <a:spcBef>
          <a:spcPct val="0"/>
        </a:spcBef>
        <a:buNone/>
        <a:defRPr kumimoji="1" sz="71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</p:titleStyle>
    <p:bodyStyle>
      <a:lvl1pPr marL="553173" indent="-553173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52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  <a:lvl2pPr marL="1198542" indent="-460978" algn="l" defTabSz="1475128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45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2pPr>
      <a:lvl3pPr marL="1843910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9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3pPr>
      <a:lvl4pPr marL="2581475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2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4pPr>
      <a:lvl5pPr marL="3319039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32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5pPr>
      <a:lvl6pPr marL="4056603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4167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1731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9296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564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5128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693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50257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821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5385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949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00513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9" y="-8051"/>
            <a:ext cx="15121848" cy="10692892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9842577" y="9760939"/>
            <a:ext cx="307007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500" b="1" dirty="0" smtClean="0">
                <a:solidFill>
                  <a:srgbClr val="226845"/>
                </a:solidFill>
                <a:latin typeface="小塚ゴシック Pr6N B" pitchFamily="34" charset="-128"/>
                <a:ea typeface="小塚ゴシック Pr6N B" pitchFamily="34" charset="-128"/>
              </a:rPr>
              <a:t>株式会社○○○建築</a:t>
            </a:r>
            <a:endParaRPr kumimoji="1" lang="ja-JP" altLang="en-US" sz="2500" b="1" dirty="0">
              <a:solidFill>
                <a:srgbClr val="226845"/>
              </a:solidFill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122562" y="9363457"/>
            <a:ext cx="29416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kumimoji="1" lang="ja-JP" altLang="en-US" sz="1900" b="1" dirty="0" smtClean="0">
                <a:solidFill>
                  <a:srgbClr val="226845"/>
                </a:solidFill>
                <a:latin typeface="小塚ゴシック Pr6N B" pitchFamily="34" charset="-128"/>
                <a:ea typeface="小塚ゴシック Pr6N B" pitchFamily="34" charset="-128"/>
              </a:rPr>
              <a:t>株式会社○○○建築</a:t>
            </a:r>
            <a:endParaRPr kumimoji="1" lang="en-US" altLang="ja-JP" sz="1900" b="1" dirty="0" smtClean="0">
              <a:solidFill>
                <a:srgbClr val="226845"/>
              </a:solidFill>
              <a:latin typeface="小塚ゴシック Pr6N B" pitchFamily="34" charset="-128"/>
              <a:ea typeface="小塚ゴシック Pr6N B" pitchFamily="34" charset="-128"/>
            </a:endParaRPr>
          </a:p>
          <a:p>
            <a:pPr algn="ctr">
              <a:lnSpc>
                <a:spcPts val="2400"/>
              </a:lnSpc>
            </a:pPr>
            <a:r>
              <a:rPr lang="ja-JP" altLang="en-US" sz="1300" b="1" dirty="0" smtClean="0">
                <a:solidFill>
                  <a:srgbClr val="226845"/>
                </a:solidFill>
                <a:latin typeface="小塚ゴシック Pr6N B" pitchFamily="34" charset="-128"/>
                <a:ea typeface="小塚ゴシック Pr6N B" pitchFamily="34" charset="-128"/>
              </a:rPr>
              <a:t>東京都品川区○○○ ○</a:t>
            </a:r>
            <a:r>
              <a:rPr lang="en-US" altLang="ja-JP" sz="1300" b="1" dirty="0" smtClean="0">
                <a:solidFill>
                  <a:srgbClr val="226845"/>
                </a:solidFill>
                <a:latin typeface="小塚ゴシック Pr6N B" pitchFamily="34" charset="-128"/>
                <a:ea typeface="小塚ゴシック Pr6N B" pitchFamily="34" charset="-128"/>
              </a:rPr>
              <a:t>-</a:t>
            </a:r>
            <a:r>
              <a:rPr lang="ja-JP" altLang="en-US" sz="1300" b="1" dirty="0" smtClean="0">
                <a:solidFill>
                  <a:srgbClr val="226845"/>
                </a:solidFill>
                <a:latin typeface="小塚ゴシック Pr6N B" pitchFamily="34" charset="-128"/>
                <a:ea typeface="小塚ゴシック Pr6N B" pitchFamily="34" charset="-128"/>
              </a:rPr>
              <a:t>○</a:t>
            </a:r>
            <a:r>
              <a:rPr lang="en-US" altLang="ja-JP" sz="1300" b="1" dirty="0" smtClean="0">
                <a:solidFill>
                  <a:srgbClr val="226845"/>
                </a:solidFill>
                <a:latin typeface="小塚ゴシック Pr6N B" pitchFamily="34" charset="-128"/>
                <a:ea typeface="小塚ゴシック Pr6N B" pitchFamily="34" charset="-128"/>
              </a:rPr>
              <a:t>-○</a:t>
            </a:r>
          </a:p>
          <a:p>
            <a:pPr algn="ctr">
              <a:lnSpc>
                <a:spcPts val="2400"/>
              </a:lnSpc>
            </a:pPr>
            <a:r>
              <a:rPr kumimoji="1" lang="en-US" altLang="ja-JP" sz="1300" b="1" dirty="0" smtClean="0">
                <a:solidFill>
                  <a:srgbClr val="226845"/>
                </a:solidFill>
                <a:latin typeface="小塚ゴシック Pr6N B" pitchFamily="34" charset="-128"/>
                <a:ea typeface="小塚ゴシック Pr6N B" pitchFamily="34" charset="-128"/>
              </a:rPr>
              <a:t>TEL</a:t>
            </a:r>
            <a:r>
              <a:rPr lang="en-US" altLang="ja-JP" sz="1300" b="1" dirty="0">
                <a:solidFill>
                  <a:srgbClr val="226845"/>
                </a:solidFill>
                <a:latin typeface="小塚ゴシック Pr6N B" pitchFamily="34" charset="-128"/>
                <a:ea typeface="小塚ゴシック Pr6N B" pitchFamily="34" charset="-128"/>
              </a:rPr>
              <a:t>:</a:t>
            </a:r>
            <a:r>
              <a:rPr kumimoji="1" lang="en-US" altLang="ja-JP" sz="1300" b="1" dirty="0" smtClean="0">
                <a:solidFill>
                  <a:srgbClr val="226845"/>
                </a:solidFill>
                <a:latin typeface="小塚ゴシック Pr6N B" pitchFamily="34" charset="-128"/>
                <a:ea typeface="小塚ゴシック Pr6N B" pitchFamily="34" charset="-128"/>
              </a:rPr>
              <a:t>00-000-0000</a:t>
            </a:r>
            <a:r>
              <a:rPr kumimoji="1" lang="ja-JP" altLang="en-US" sz="1300" b="1" dirty="0" smtClean="0">
                <a:solidFill>
                  <a:srgbClr val="226845"/>
                </a:solidFill>
                <a:latin typeface="小塚ゴシック Pr6N B" pitchFamily="34" charset="-128"/>
                <a:ea typeface="小塚ゴシック Pr6N B" pitchFamily="34" charset="-128"/>
              </a:rPr>
              <a:t>　</a:t>
            </a:r>
            <a:r>
              <a:rPr kumimoji="1" lang="en-US" altLang="ja-JP" sz="1300" b="1" dirty="0" smtClean="0">
                <a:solidFill>
                  <a:srgbClr val="226845"/>
                </a:solidFill>
                <a:latin typeface="小塚ゴシック Pr6N B" pitchFamily="34" charset="-128"/>
                <a:ea typeface="小塚ゴシック Pr6N B" pitchFamily="34" charset="-128"/>
              </a:rPr>
              <a:t>FAX</a:t>
            </a:r>
            <a:r>
              <a:rPr lang="en-US" altLang="ja-JP" sz="1300" b="1" dirty="0" smtClean="0">
                <a:solidFill>
                  <a:srgbClr val="226845"/>
                </a:solidFill>
                <a:latin typeface="小塚ゴシック Pr6N B" pitchFamily="34" charset="-128"/>
                <a:ea typeface="小塚ゴシック Pr6N B" pitchFamily="34" charset="-128"/>
              </a:rPr>
              <a:t>:00-000-0000</a:t>
            </a:r>
            <a:endParaRPr kumimoji="1" lang="ja-JP" altLang="en-US" sz="1300" b="1" dirty="0">
              <a:solidFill>
                <a:srgbClr val="226845"/>
              </a:solidFill>
              <a:latin typeface="小塚ゴシック Pr6N B" pitchFamily="34" charset="-128"/>
              <a:ea typeface="小塚ゴシック Pr6N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0058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プレースホルダー 27"/>
          <p:cNvSpPr txBox="1">
            <a:spLocks/>
          </p:cNvSpPr>
          <p:nvPr/>
        </p:nvSpPr>
        <p:spPr>
          <a:xfrm>
            <a:off x="275009" y="7486400"/>
            <a:ext cx="1080120" cy="297286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l" defTabSz="1475128" rtl="0" eaLnBrk="1" latinLnBrk="0" hangingPunct="1">
              <a:lnSpc>
                <a:spcPts val="1700"/>
              </a:lnSpc>
              <a:spcBef>
                <a:spcPct val="20000"/>
              </a:spcBef>
              <a:buFont typeface="Arial" panose="020B0604020202020204" pitchFamily="34" charset="0"/>
              <a:buNone/>
              <a:defRPr kumimoji="1" sz="1200" b="1" kern="1200">
                <a:solidFill>
                  <a:srgbClr val="22684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1198542" indent="-460978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843910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2581475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3319039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  <a:lvl6pPr marL="4056603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94167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531731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69296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/>
              <a:t>会社名</a:t>
            </a:r>
            <a:endParaRPr lang="en-US" altLang="ja-JP" dirty="0" smtClean="0"/>
          </a:p>
          <a:p>
            <a:r>
              <a:rPr lang="ja-JP" altLang="en-US" dirty="0" smtClean="0"/>
              <a:t>代表取締役</a:t>
            </a:r>
            <a:endParaRPr lang="en-US" altLang="ja-JP" dirty="0" smtClean="0"/>
          </a:p>
          <a:p>
            <a:r>
              <a:rPr lang="ja-JP" altLang="en-US" dirty="0" smtClean="0"/>
              <a:t>所在地</a:t>
            </a:r>
            <a:endParaRPr lang="en-US" altLang="ja-JP" dirty="0" smtClean="0"/>
          </a:p>
          <a:p>
            <a:r>
              <a:rPr lang="en-US" altLang="ja-JP" dirty="0" smtClean="0"/>
              <a:t>TEL</a:t>
            </a:r>
          </a:p>
          <a:p>
            <a:r>
              <a:rPr lang="en-US" altLang="ja-JP" dirty="0" smtClean="0"/>
              <a:t>FAX</a:t>
            </a:r>
          </a:p>
          <a:p>
            <a:r>
              <a:rPr lang="en-US" altLang="ja-JP" dirty="0" smtClean="0"/>
              <a:t>URL</a:t>
            </a:r>
          </a:p>
          <a:p>
            <a:r>
              <a:rPr lang="ja-JP" altLang="en-US" dirty="0" smtClean="0"/>
              <a:t>設立</a:t>
            </a:r>
            <a:endParaRPr lang="en-US" altLang="ja-JP" dirty="0" smtClean="0"/>
          </a:p>
          <a:p>
            <a:r>
              <a:rPr lang="ja-JP" altLang="en-US" dirty="0" smtClean="0"/>
              <a:t>資本金</a:t>
            </a:r>
            <a:endParaRPr lang="en-US" altLang="ja-JP" dirty="0" smtClean="0"/>
          </a:p>
          <a:p>
            <a:r>
              <a:rPr lang="ja-JP" altLang="en-US" dirty="0" smtClean="0"/>
              <a:t>従業員数</a:t>
            </a:r>
            <a:endParaRPr lang="en-US" altLang="ja-JP" dirty="0" smtClean="0"/>
          </a:p>
          <a:p>
            <a:r>
              <a:rPr lang="ja-JP" altLang="en-US" dirty="0" smtClean="0"/>
              <a:t>事業内容</a:t>
            </a:r>
            <a:endParaRPr lang="en-US" altLang="ja-JP" dirty="0" smtClean="0"/>
          </a:p>
          <a:p>
            <a:r>
              <a:rPr lang="ja-JP" altLang="en-US" dirty="0" smtClean="0"/>
              <a:t>主な取引先</a:t>
            </a:r>
            <a:endParaRPr lang="ja-JP" altLang="en-US" dirty="0"/>
          </a:p>
        </p:txBody>
      </p:sp>
      <p:sp>
        <p:nvSpPr>
          <p:cNvPr id="9" name="テキスト プレースホルダー 27"/>
          <p:cNvSpPr txBox="1">
            <a:spLocks/>
          </p:cNvSpPr>
          <p:nvPr/>
        </p:nvSpPr>
        <p:spPr>
          <a:xfrm>
            <a:off x="1160454" y="7486400"/>
            <a:ext cx="2477394" cy="297286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l" defTabSz="1475128" rtl="0" eaLnBrk="1" latinLnBrk="0" hangingPunct="1">
              <a:lnSpc>
                <a:spcPts val="1700"/>
              </a:lnSpc>
              <a:spcBef>
                <a:spcPct val="20000"/>
              </a:spcBef>
              <a:buFont typeface="Arial" panose="020B0604020202020204" pitchFamily="34" charset="0"/>
              <a:buNone/>
              <a:defRPr kumimoji="1" sz="1200" b="0" kern="120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1198542" indent="-460978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843910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2581475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3319039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  <a:lvl6pPr marL="4056603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94167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531731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69296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/>
              <a:t>株式会社○○○建設</a:t>
            </a:r>
            <a:endParaRPr lang="en-US" altLang="ja-JP" dirty="0" smtClean="0"/>
          </a:p>
          <a:p>
            <a:r>
              <a:rPr lang="ja-JP" altLang="en-US" dirty="0" smtClean="0"/>
              <a:t>東芝 太郎</a:t>
            </a:r>
            <a:endParaRPr lang="en-US" altLang="ja-JP" dirty="0" smtClean="0"/>
          </a:p>
          <a:p>
            <a:r>
              <a:rPr lang="ja-JP" altLang="en-US" dirty="0" smtClean="0"/>
              <a:t>東京都品川区○○○ ○</a:t>
            </a:r>
            <a:r>
              <a:rPr lang="en-US" altLang="ja-JP" dirty="0" smtClean="0"/>
              <a:t>-○-○</a:t>
            </a:r>
          </a:p>
          <a:p>
            <a:r>
              <a:rPr lang="en-US" altLang="ja-JP" dirty="0" smtClean="0"/>
              <a:t>00-000-0000</a:t>
            </a:r>
          </a:p>
          <a:p>
            <a:r>
              <a:rPr lang="en-US" altLang="ja-JP" dirty="0" smtClean="0"/>
              <a:t>00-000-0000</a:t>
            </a:r>
          </a:p>
          <a:p>
            <a:r>
              <a:rPr lang="ja-JP" altLang="en-US" dirty="0" smtClean="0"/>
              <a:t>○○○○○○○○○○○○</a:t>
            </a:r>
            <a:endParaRPr lang="en-US" altLang="ja-JP" dirty="0" smtClean="0"/>
          </a:p>
          <a:p>
            <a:r>
              <a:rPr lang="ja-JP" altLang="en-US" dirty="0" smtClean="0"/>
              <a:t>○○○○年○月○日</a:t>
            </a:r>
            <a:endParaRPr lang="en-US" altLang="ja-JP" dirty="0" smtClean="0"/>
          </a:p>
          <a:p>
            <a:r>
              <a:rPr lang="en-US" altLang="ja-JP" dirty="0" smtClean="0"/>
              <a:t>000,000,000</a:t>
            </a:r>
            <a:r>
              <a:rPr lang="ja-JP" altLang="en-US" dirty="0" smtClean="0"/>
              <a:t>円</a:t>
            </a:r>
            <a:endParaRPr lang="en-US" altLang="ja-JP" dirty="0" smtClean="0"/>
          </a:p>
          <a:p>
            <a:r>
              <a:rPr lang="en-US" altLang="ja-JP" dirty="0" smtClean="0"/>
              <a:t>0000</a:t>
            </a:r>
            <a:r>
              <a:rPr lang="ja-JP" altLang="en-US" dirty="0" smtClean="0"/>
              <a:t>人</a:t>
            </a:r>
            <a:endParaRPr lang="en-US" altLang="ja-JP" dirty="0" smtClean="0"/>
          </a:p>
          <a:p>
            <a:r>
              <a:rPr lang="ja-JP" altLang="en-US" dirty="0" smtClean="0"/>
              <a:t>○○○○○○○○○○○○○○</a:t>
            </a:r>
            <a:endParaRPr lang="en-US" altLang="ja-JP" dirty="0" smtClean="0"/>
          </a:p>
          <a:p>
            <a:r>
              <a:rPr lang="ja-JP" altLang="en-US" dirty="0" smtClean="0"/>
              <a:t>○○○○○○○○○○○○○○</a:t>
            </a:r>
            <a:endParaRPr lang="ja-JP" altLang="en-US" dirty="0"/>
          </a:p>
        </p:txBody>
      </p:sp>
      <p:sp>
        <p:nvSpPr>
          <p:cNvPr id="11" name="テキスト プレースホルダー 27"/>
          <p:cNvSpPr txBox="1">
            <a:spLocks/>
          </p:cNvSpPr>
          <p:nvPr/>
        </p:nvSpPr>
        <p:spPr>
          <a:xfrm>
            <a:off x="2376686" y="4055284"/>
            <a:ext cx="4824536" cy="2371536"/>
          </a:xfrm>
          <a:prstGeom prst="rect">
            <a:avLst/>
          </a:prstGeom>
        </p:spPr>
        <p:txBody>
          <a:bodyPr/>
          <a:lstStyle>
            <a:lvl1pPr marL="0" indent="0" algn="l" defTabSz="1475128" rtl="0" eaLnBrk="1" latinLnBrk="0" hangingPunct="1">
              <a:lnSpc>
                <a:spcPts val="2200"/>
              </a:lnSpc>
              <a:spcBef>
                <a:spcPct val="20000"/>
              </a:spcBef>
              <a:buFont typeface="Arial" panose="020B0604020202020204" pitchFamily="34" charset="0"/>
              <a:buNone/>
              <a:defRPr kumimoji="1" sz="1300" kern="120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1198542" indent="-460978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843910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2581475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3319039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  <a:lvl6pPr marL="4056603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94167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531731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69296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/>
              <a:t>ここにメッセージを入れましょう。ここにメッセージを入れましょう。ここにメッセージを入れましょう。ここにメッセージを入れましょう。ここにメッセージを入れましょう。ここにメッセージを入れましょう。ここにメッセージを入れましょう。ここにメッセージを入れましょう。ここにメッセージを入れましょう。ここにメッセージを入れましょう。ここにメッセージを入れましょう。ここにメッセージを入れましょう。</a:t>
            </a:r>
            <a:r>
              <a:rPr lang="ja-JP" altLang="en-US" dirty="0"/>
              <a:t>ここにメッセージを入れましょう。</a:t>
            </a:r>
          </a:p>
          <a:p>
            <a:endParaRPr lang="ja-JP" altLang="en-US" dirty="0"/>
          </a:p>
        </p:txBody>
      </p:sp>
      <p:sp>
        <p:nvSpPr>
          <p:cNvPr id="14" name="テキスト プレースホルダー 27"/>
          <p:cNvSpPr txBox="1">
            <a:spLocks/>
          </p:cNvSpPr>
          <p:nvPr/>
        </p:nvSpPr>
        <p:spPr>
          <a:xfrm>
            <a:off x="3945175" y="7486400"/>
            <a:ext cx="773867" cy="297286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l" defTabSz="1475128" rtl="0" eaLnBrk="1" latinLnBrk="0" hangingPunct="1">
              <a:lnSpc>
                <a:spcPts val="1700"/>
              </a:lnSpc>
              <a:spcBef>
                <a:spcPct val="20000"/>
              </a:spcBef>
              <a:buFont typeface="Arial" panose="020B0604020202020204" pitchFamily="34" charset="0"/>
              <a:buNone/>
              <a:defRPr kumimoji="1" sz="1200" b="1" kern="1200">
                <a:solidFill>
                  <a:srgbClr val="22684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1198542" indent="-460978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843910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2581475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3319039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  <a:lvl6pPr marL="4056603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94167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531731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69296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0000</a:t>
            </a:r>
            <a:r>
              <a:rPr lang="ja-JP" altLang="en-US" dirty="0" smtClean="0"/>
              <a:t>年</a:t>
            </a:r>
            <a:endParaRPr lang="en-US" altLang="ja-JP" dirty="0" smtClean="0"/>
          </a:p>
          <a:p>
            <a:r>
              <a:rPr lang="en-US" altLang="ja-JP" dirty="0"/>
              <a:t>0000</a:t>
            </a:r>
            <a:r>
              <a:rPr lang="ja-JP" altLang="en-US" dirty="0"/>
              <a:t>年</a:t>
            </a:r>
          </a:p>
          <a:p>
            <a:r>
              <a:rPr lang="en-US" altLang="ja-JP" dirty="0"/>
              <a:t>0000</a:t>
            </a:r>
            <a:r>
              <a:rPr lang="ja-JP" altLang="en-US" dirty="0"/>
              <a:t>年</a:t>
            </a:r>
          </a:p>
          <a:p>
            <a:r>
              <a:rPr lang="en-US" altLang="ja-JP" dirty="0"/>
              <a:t>0000</a:t>
            </a:r>
            <a:r>
              <a:rPr lang="ja-JP" altLang="en-US" dirty="0" smtClean="0"/>
              <a:t>年</a:t>
            </a:r>
            <a:endParaRPr lang="en-US" altLang="ja-JP" dirty="0" smtClean="0"/>
          </a:p>
          <a:p>
            <a:r>
              <a:rPr lang="en-US" altLang="ja-JP" dirty="0"/>
              <a:t>0000</a:t>
            </a:r>
            <a:r>
              <a:rPr lang="ja-JP" altLang="en-US" dirty="0"/>
              <a:t>年</a:t>
            </a:r>
            <a:endParaRPr lang="en-US" altLang="ja-JP" dirty="0"/>
          </a:p>
          <a:p>
            <a:r>
              <a:rPr lang="en-US" altLang="ja-JP" dirty="0"/>
              <a:t>0000</a:t>
            </a:r>
            <a:r>
              <a:rPr lang="ja-JP" altLang="en-US" dirty="0"/>
              <a:t>年</a:t>
            </a:r>
            <a:endParaRPr lang="en-US" altLang="ja-JP" dirty="0"/>
          </a:p>
          <a:p>
            <a:r>
              <a:rPr lang="en-US" altLang="ja-JP" dirty="0"/>
              <a:t>0000</a:t>
            </a:r>
            <a:r>
              <a:rPr lang="ja-JP" altLang="en-US" dirty="0"/>
              <a:t>年</a:t>
            </a:r>
            <a:endParaRPr lang="en-US" altLang="ja-JP" dirty="0"/>
          </a:p>
          <a:p>
            <a:r>
              <a:rPr lang="en-US" altLang="ja-JP" dirty="0"/>
              <a:t>0000</a:t>
            </a:r>
            <a:r>
              <a:rPr lang="ja-JP" altLang="en-US" dirty="0"/>
              <a:t>年</a:t>
            </a:r>
            <a:endParaRPr lang="en-US" altLang="ja-JP" dirty="0"/>
          </a:p>
          <a:p>
            <a:r>
              <a:rPr lang="en-US" altLang="ja-JP" dirty="0"/>
              <a:t>0000</a:t>
            </a:r>
            <a:r>
              <a:rPr lang="ja-JP" altLang="en-US" dirty="0"/>
              <a:t>年</a:t>
            </a:r>
            <a:endParaRPr lang="en-US" altLang="ja-JP" dirty="0"/>
          </a:p>
          <a:p>
            <a:r>
              <a:rPr lang="en-US" altLang="ja-JP" dirty="0"/>
              <a:t>0000</a:t>
            </a:r>
            <a:r>
              <a:rPr lang="ja-JP" altLang="en-US" dirty="0"/>
              <a:t>年</a:t>
            </a:r>
            <a:endParaRPr lang="en-US" altLang="ja-JP" dirty="0"/>
          </a:p>
          <a:p>
            <a:r>
              <a:rPr lang="en-US" altLang="ja-JP" dirty="0"/>
              <a:t>0000</a:t>
            </a:r>
            <a:r>
              <a:rPr lang="ja-JP" altLang="en-US" dirty="0" smtClean="0"/>
              <a:t>年</a:t>
            </a:r>
            <a:endParaRPr lang="en-US" altLang="ja-JP" dirty="0"/>
          </a:p>
        </p:txBody>
      </p:sp>
      <p:sp>
        <p:nvSpPr>
          <p:cNvPr id="15" name="テキスト プレースホルダー 27"/>
          <p:cNvSpPr txBox="1">
            <a:spLocks/>
          </p:cNvSpPr>
          <p:nvPr/>
        </p:nvSpPr>
        <p:spPr>
          <a:xfrm>
            <a:off x="4627959" y="7486400"/>
            <a:ext cx="2497063" cy="297286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l" defTabSz="1475128" rtl="0" eaLnBrk="1" latinLnBrk="0" hangingPunct="1">
              <a:lnSpc>
                <a:spcPts val="1700"/>
              </a:lnSpc>
              <a:spcBef>
                <a:spcPct val="20000"/>
              </a:spcBef>
              <a:buFont typeface="Arial" panose="020B0604020202020204" pitchFamily="34" charset="0"/>
              <a:buNone/>
              <a:defRPr kumimoji="1" sz="1200" b="1" kern="1200">
                <a:solidFill>
                  <a:srgbClr val="22684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1198542" indent="-460978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843910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2581475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3319039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  <a:lvl6pPr marL="4056603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94167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531731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69296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b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○○○○○○○○○○○○○○○</a:t>
            </a:r>
            <a:endParaRPr lang="en-US" altLang="ja-JP" b="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ja-JP" altLang="en-US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○○○○○○○○○○○○○○○</a:t>
            </a:r>
          </a:p>
          <a:p>
            <a:r>
              <a:rPr lang="ja-JP" altLang="en-US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○○○○○○○○○○○○○○○</a:t>
            </a:r>
          </a:p>
          <a:p>
            <a:r>
              <a:rPr lang="ja-JP" altLang="en-US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○○○○○○○○○○○○○○○</a:t>
            </a:r>
          </a:p>
          <a:p>
            <a:r>
              <a:rPr lang="ja-JP" altLang="en-US" b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○</a:t>
            </a:r>
            <a:r>
              <a:rPr lang="ja-JP" altLang="en-US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○○○○○○○○○○○○○○</a:t>
            </a:r>
          </a:p>
          <a:p>
            <a:r>
              <a:rPr lang="ja-JP" altLang="en-US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○○○○○○○○○○○○○○○</a:t>
            </a:r>
          </a:p>
          <a:p>
            <a:r>
              <a:rPr lang="ja-JP" altLang="en-US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○○○○○○○○○○○○○○○</a:t>
            </a:r>
          </a:p>
          <a:p>
            <a:r>
              <a:rPr lang="ja-JP" altLang="en-US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○○○○○○○○○○○○○○○</a:t>
            </a:r>
          </a:p>
          <a:p>
            <a:r>
              <a:rPr lang="ja-JP" altLang="en-US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○○○○○○○○○○○○○○○</a:t>
            </a:r>
          </a:p>
          <a:p>
            <a:r>
              <a:rPr lang="ja-JP" altLang="en-US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○○○○○○○○○○○○○○○</a:t>
            </a:r>
          </a:p>
          <a:p>
            <a:r>
              <a:rPr lang="ja-JP" altLang="en-US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○○○○○○○○○○○○○○</a:t>
            </a:r>
            <a:r>
              <a:rPr lang="ja-JP" altLang="en-US" b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○</a:t>
            </a:r>
            <a:endParaRPr lang="ja-JP" altLang="en-US" b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5181" y="7858659"/>
            <a:ext cx="2700533" cy="2447549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8024" y="7858659"/>
            <a:ext cx="3855312" cy="2447549"/>
          </a:xfrm>
          <a:prstGeom prst="rect">
            <a:avLst/>
          </a:prstGeom>
        </p:spPr>
      </p:pic>
      <p:sp>
        <p:nvSpPr>
          <p:cNvPr id="19" name="テキスト プレースホルダー 27"/>
          <p:cNvSpPr txBox="1">
            <a:spLocks/>
          </p:cNvSpPr>
          <p:nvPr/>
        </p:nvSpPr>
        <p:spPr>
          <a:xfrm>
            <a:off x="7645592" y="4029883"/>
            <a:ext cx="7044462" cy="3478791"/>
          </a:xfrm>
          <a:prstGeom prst="rect">
            <a:avLst/>
          </a:prstGeom>
        </p:spPr>
        <p:txBody>
          <a:bodyPr/>
          <a:lstStyle>
            <a:lvl1pPr marL="0" indent="0" algn="l" defTabSz="1475128" rtl="0" eaLnBrk="1" latinLnBrk="0" hangingPunct="1">
              <a:lnSpc>
                <a:spcPts val="2200"/>
              </a:lnSpc>
              <a:spcBef>
                <a:spcPct val="20000"/>
              </a:spcBef>
              <a:buFont typeface="Arial" panose="020B0604020202020204" pitchFamily="34" charset="0"/>
              <a:buNone/>
              <a:defRPr kumimoji="1" sz="1300" kern="120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1198542" indent="-460978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2pPr>
            <a:lvl3pPr marL="1843910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3pPr>
            <a:lvl4pPr marL="2581475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4pPr>
            <a:lvl5pPr marL="3319039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5pPr>
            <a:lvl6pPr marL="4056603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94167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531731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69296" indent="-368782" algn="l" defTabSz="147512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/>
              <a:t>ここに事業内容を入れましょう。ここに事業内容を入れましょう。</a:t>
            </a:r>
            <a:r>
              <a:rPr lang="ja-JP" altLang="en-US" dirty="0"/>
              <a:t>ここに事業内容を入れましょう。ここに事業内容を入れましょう</a:t>
            </a:r>
            <a:r>
              <a:rPr lang="ja-JP" altLang="en-US" dirty="0" smtClean="0"/>
              <a:t>。</a:t>
            </a:r>
            <a:r>
              <a:rPr lang="ja-JP" altLang="en-US" dirty="0"/>
              <a:t>ここに事業内容を入れましょう。ここに事業内容を入れましょう</a:t>
            </a:r>
            <a:r>
              <a:rPr lang="ja-JP" altLang="en-US" dirty="0" smtClean="0"/>
              <a:t>。</a:t>
            </a:r>
            <a:r>
              <a:rPr lang="ja-JP" altLang="en-US" dirty="0"/>
              <a:t>ここに事業内容を入れましょう。ここに事業内容を入れましょう</a:t>
            </a:r>
            <a:r>
              <a:rPr lang="ja-JP" altLang="en-US" dirty="0" smtClean="0"/>
              <a:t>。</a:t>
            </a:r>
            <a:r>
              <a:rPr lang="ja-JP" altLang="en-US" dirty="0"/>
              <a:t>ここに事業内容を入れましょう。ここに事業内容を</a:t>
            </a:r>
            <a:r>
              <a:rPr lang="ja-JP" altLang="en-US" dirty="0" smtClean="0"/>
              <a:t>入れましょう。</a:t>
            </a:r>
            <a:endParaRPr lang="en-US" altLang="ja-JP" dirty="0" smtClean="0"/>
          </a:p>
          <a:p>
            <a:r>
              <a:rPr lang="ja-JP" altLang="en-US" dirty="0" smtClean="0"/>
              <a:t>ここ</a:t>
            </a:r>
            <a:r>
              <a:rPr lang="ja-JP" altLang="en-US" dirty="0"/>
              <a:t>に事業内容を入れましょう。ここに事業内容を入れましょう</a:t>
            </a:r>
            <a:r>
              <a:rPr lang="ja-JP" altLang="en-US" dirty="0" smtClean="0"/>
              <a:t>。</a:t>
            </a:r>
            <a:r>
              <a:rPr lang="ja-JP" altLang="en-US" dirty="0"/>
              <a:t>ここに事業内容を入れましょう。ここに事業内容を入れましょう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ja-JP" altLang="en-US" dirty="0" smtClean="0"/>
              <a:t>ここ</a:t>
            </a:r>
            <a:r>
              <a:rPr lang="ja-JP" altLang="en-US" dirty="0"/>
              <a:t>に事業内容を入れましょう。ここに事業内容を入れましょう。ここに事業内容を入れましょう。ここに事業内容を入れましょう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ja-JP" altLang="en-US" dirty="0" smtClean="0"/>
              <a:t>ここ</a:t>
            </a:r>
            <a:r>
              <a:rPr lang="ja-JP" altLang="en-US" dirty="0"/>
              <a:t>に事業内容を入れましょう。ここに事業内容を入れましょう。ここに事業内容を入れましょう。ここに事業内容を入れましょう。ここに事業内容を入れましょう。ここに事業内容を入れましょう。ここに事業内容を入れましょう。ここに事業内容を入れましょう。ここに事業内容を入れましょう</a:t>
            </a:r>
            <a:r>
              <a:rPr lang="ja-JP" altLang="en-US" dirty="0" smtClean="0"/>
              <a:t>。</a:t>
            </a:r>
            <a:endParaRPr lang="ja-JP" altLang="en-US" dirty="0"/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7" y="3162611"/>
            <a:ext cx="7165983" cy="638424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02" y="6657976"/>
            <a:ext cx="3317104" cy="787854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0399" y="6657976"/>
            <a:ext cx="3334010" cy="787854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592" y="3293139"/>
            <a:ext cx="7042971" cy="526669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924" y="4143770"/>
            <a:ext cx="1591059" cy="219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928690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161</TotalTime>
  <Words>562</Words>
  <Application>Microsoft Office PowerPoint</Application>
  <PresentationFormat>ユーザー設定</PresentationFormat>
  <Paragraphs>53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デザインの設定</vt:lpstr>
      <vt:lpstr>blank</vt:lpstr>
      <vt:lpstr>PowerPoint プレゼンテーション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toshibatec</dc:creator>
  <cp:lastModifiedBy>miyashita</cp:lastModifiedBy>
  <cp:revision>13</cp:revision>
  <dcterms:created xsi:type="dcterms:W3CDTF">2017-06-13T10:14:21Z</dcterms:created>
  <dcterms:modified xsi:type="dcterms:W3CDTF">2017-06-20T07:15:21Z</dcterms:modified>
</cp:coreProperties>
</file>