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22525" cy="10693400"/>
  <p:notesSz cx="6858000" cy="9144000"/>
  <p:defaultTextStyle>
    <a:defPPr>
      <a:defRPr lang="ja-JP"/>
    </a:defPPr>
    <a:lvl1pPr marL="0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564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5128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69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50257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821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5385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949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90051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3" d="100"/>
          <a:sy n="53" d="100"/>
        </p:scale>
        <p:origin x="-1380" y="-84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475128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553173" indent="-553173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1198542" indent="-460978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5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843910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2581475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3319039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4056603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67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731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96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64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28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9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57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821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85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949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51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" y="508"/>
            <a:ext cx="15121848" cy="1069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4</cp:revision>
  <dcterms:created xsi:type="dcterms:W3CDTF">2017-06-13T10:14:21Z</dcterms:created>
  <dcterms:modified xsi:type="dcterms:W3CDTF">2017-06-20T00:37:26Z</dcterms:modified>
</cp:coreProperties>
</file>