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62850" cy="10688638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4048" y="-104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1561-E3F5-7349-B42E-31F6CC77605D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07F58-7246-8142-81A8-3706804243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6972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1561-E3F5-7349-B42E-31F6CC77605D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07F58-7246-8142-81A8-3706804243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7275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1561-E3F5-7349-B42E-31F6CC77605D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07F58-7246-8142-81A8-3706804243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2374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1561-E3F5-7349-B42E-31F6CC77605D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07F58-7246-8142-81A8-3706804243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6104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1561-E3F5-7349-B42E-31F6CC77605D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07F58-7246-8142-81A8-3706804243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2863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1561-E3F5-7349-B42E-31F6CC77605D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07F58-7246-8142-81A8-3706804243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0768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1561-E3F5-7349-B42E-31F6CC77605D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07F58-7246-8142-81A8-3706804243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6598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1561-E3F5-7349-B42E-31F6CC77605D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07F58-7246-8142-81A8-3706804243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2274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1561-E3F5-7349-B42E-31F6CC77605D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07F58-7246-8142-81A8-3706804243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3838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1561-E3F5-7349-B42E-31F6CC77605D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07F58-7246-8142-81A8-3706804243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1491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1561-E3F5-7349-B42E-31F6CC77605D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07F58-7246-8142-81A8-3706804243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6159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11561-E3F5-7349-B42E-31F6CC77605D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07F58-7246-8142-81A8-3706804243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3724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5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59699" cy="1068863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323412"/>
            <a:ext cx="7099300" cy="27559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330" y="3497403"/>
            <a:ext cx="71628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080786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 隆人</dc:creator>
  <cp:lastModifiedBy>佐藤 隆人</cp:lastModifiedBy>
  <cp:revision>1</cp:revision>
  <dcterms:created xsi:type="dcterms:W3CDTF">2015-02-24T06:10:27Z</dcterms:created>
  <dcterms:modified xsi:type="dcterms:W3CDTF">2015-02-24T06:11:47Z</dcterms:modified>
</cp:coreProperties>
</file>