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7562850"/>
  <p:notesSz cx="6858000" cy="9144000"/>
  <p:defaultTextStyle>
    <a:defPPr>
      <a:defRPr lang="ja-JP"/>
    </a:defPPr>
    <a:lvl1pPr marL="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-1928" y="-96"/>
      </p:cViewPr>
      <p:guideLst>
        <p:guide orient="horz" pos="238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ADF2-D16D-E346-83CE-02C642AF96D1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30D90-FC7E-B846-BCC1-0B90D0CB4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0529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ADF2-D16D-E346-83CE-02C642AF96D1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30D90-FC7E-B846-BCC1-0B90D0CB4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149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59363" y="334377"/>
            <a:ext cx="2809479" cy="711643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361" y="334377"/>
            <a:ext cx="8255859" cy="711643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ADF2-D16D-E346-83CE-02C642AF96D1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30D90-FC7E-B846-BCC1-0B90D0CB4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999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ADF2-D16D-E346-83CE-02C642AF96D1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30D90-FC7E-B846-BCC1-0B90D0CB4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607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ADF2-D16D-E346-83CE-02C642AF96D1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30D90-FC7E-B846-BCC1-0B90D0CB4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2605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361" y="1946734"/>
            <a:ext cx="5531741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35245" y="1946734"/>
            <a:ext cx="5533597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ADF2-D16D-E346-83CE-02C642AF96D1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30D90-FC7E-B846-BCC1-0B90D0CB4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022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ADF2-D16D-E346-83CE-02C642AF96D1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30D90-FC7E-B846-BCC1-0B90D0CB4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0706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ADF2-D16D-E346-83CE-02C642AF96D1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30D90-FC7E-B846-BCC1-0B90D0CB4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73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ADF2-D16D-E346-83CE-02C642AF96D1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30D90-FC7E-B846-BCC1-0B90D0CB4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055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ADF2-D16D-E346-83CE-02C642AF96D1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30D90-FC7E-B846-BCC1-0B90D0CB4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3733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ADF2-D16D-E346-83CE-02C642AF96D1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30D90-FC7E-B846-BCC1-0B90D0CB4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9955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EADF2-D16D-E346-83CE-02C642AF96D1}" type="datetimeFigureOut">
              <a:rPr kumimoji="1" lang="ja-JP" altLang="en-US" smtClean="0"/>
              <a:t>15/02/24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30D90-FC7E-B846-BCC1-0B90D0CB4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048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37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0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5131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321" y="702932"/>
            <a:ext cx="9105900" cy="631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16707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1</cp:revision>
  <dcterms:created xsi:type="dcterms:W3CDTF">2015-02-24T06:04:36Z</dcterms:created>
  <dcterms:modified xsi:type="dcterms:W3CDTF">2015-02-24T06:07:58Z</dcterms:modified>
</cp:coreProperties>
</file>