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799263" cy="9929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986" y="60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4A8D-85D8-462E-9CBF-4C065316AFE7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5B-3A4C-486D-A0ED-A2EE4936CF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4A8D-85D8-462E-9CBF-4C065316AFE7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5B-3A4C-486D-A0ED-A2EE4936CF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4A8D-85D8-462E-9CBF-4C065316AFE7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5B-3A4C-486D-A0ED-A2EE4936CF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4A8D-85D8-462E-9CBF-4C065316AFE7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5B-3A4C-486D-A0ED-A2EE4936CF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4A8D-85D8-462E-9CBF-4C065316AFE7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5B-3A4C-486D-A0ED-A2EE4936CF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4A8D-85D8-462E-9CBF-4C065316AFE7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5B-3A4C-486D-A0ED-A2EE4936CF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4A8D-85D8-462E-9CBF-4C065316AFE7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5B-3A4C-486D-A0ED-A2EE4936CF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4A8D-85D8-462E-9CBF-4C065316AFE7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5B-3A4C-486D-A0ED-A2EE4936CF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4A8D-85D8-462E-9CBF-4C065316AFE7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5B-3A4C-486D-A0ED-A2EE4936CF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4A8D-85D8-462E-9CBF-4C065316AFE7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5B-3A4C-486D-A0ED-A2EE4936CF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64A8D-85D8-462E-9CBF-4C065316AFE7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3315B-3A4C-486D-A0ED-A2EE4936CF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64A8D-85D8-462E-9CBF-4C065316AFE7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3315B-3A4C-486D-A0ED-A2EE4936CF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153" y="1286807"/>
            <a:ext cx="1180394" cy="2741560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2564904" y="1187624"/>
            <a:ext cx="1440160" cy="2880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2348880" y="611560"/>
            <a:ext cx="1872208" cy="2880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 rot="16200000">
            <a:off x="467360" y="2798710"/>
            <a:ext cx="5652846" cy="702483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 rot="16200000">
            <a:off x="2645711" y="4148751"/>
            <a:ext cx="1296143" cy="702483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 rot="19240015">
            <a:off x="-538985" y="4666826"/>
            <a:ext cx="2890838" cy="504056"/>
          </a:xfrm>
          <a:prstGeom prst="rect">
            <a:avLst/>
          </a:prstGeom>
          <a:solidFill>
            <a:srgbClr val="00B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右矢印 3"/>
          <p:cNvSpPr/>
          <p:nvPr/>
        </p:nvSpPr>
        <p:spPr>
          <a:xfrm rot="16200000">
            <a:off x="1484782" y="3131841"/>
            <a:ext cx="8136905" cy="2520280"/>
          </a:xfrm>
          <a:prstGeom prst="rightArrow">
            <a:avLst>
              <a:gd name="adj1" fmla="val 59465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83793" y="2339752"/>
            <a:ext cx="1538883" cy="57606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kumimoji="1" lang="ja-JP" altLang="en-US" sz="8800" b="1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  <a:cs typeface="メイリオ" pitchFamily="50" charset="-128"/>
              </a:rPr>
              <a:t>高所工事中</a:t>
            </a:r>
            <a:endParaRPr kumimoji="1" lang="ja-JP" altLang="en-US" sz="8800" b="1" dirty="0">
              <a:solidFill>
                <a:schemeClr val="bg1"/>
              </a:solidFill>
              <a:latin typeface="HGPｺﾞｼｯｸM" pitchFamily="50" charset="-128"/>
              <a:ea typeface="HGPｺﾞｼｯｸM" pitchFamily="50" charset="-128"/>
              <a:cs typeface="メイリオ" pitchFamily="50" charset="-128"/>
            </a:endParaRPr>
          </a:p>
        </p:txBody>
      </p:sp>
      <p:sp>
        <p:nvSpPr>
          <p:cNvPr id="6" name="フローチャート : 論理積ゲート 5"/>
          <p:cNvSpPr/>
          <p:nvPr/>
        </p:nvSpPr>
        <p:spPr>
          <a:xfrm rot="5400000">
            <a:off x="1124744" y="2195736"/>
            <a:ext cx="1512168" cy="2664296"/>
          </a:xfrm>
          <a:prstGeom prst="flowChartDelay">
            <a:avLst/>
          </a:prstGeom>
          <a:solidFill>
            <a:srgbClr val="00B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0688" y="3370511"/>
            <a:ext cx="2664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安全第一</a:t>
            </a:r>
            <a:endParaRPr kumimoji="1" lang="ja-JP" altLang="en-US" sz="44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" name="十字形 12"/>
          <p:cNvSpPr/>
          <p:nvPr/>
        </p:nvSpPr>
        <p:spPr>
          <a:xfrm>
            <a:off x="1628800" y="2915816"/>
            <a:ext cx="504056" cy="504056"/>
          </a:xfrm>
          <a:prstGeom prst="plus">
            <a:avLst>
              <a:gd name="adj" fmla="val 3087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32856" y="6228184"/>
            <a:ext cx="1877437" cy="2771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2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ご迷惑をおかけし</a:t>
            </a:r>
            <a:endParaRPr kumimoji="1" lang="en-US" altLang="ja-JP" sz="22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22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申し訳ありません</a:t>
            </a:r>
            <a:endParaRPr lang="en-US" altLang="ja-JP" sz="22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22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しばらくのあいだ</a:t>
            </a:r>
            <a:endParaRPr kumimoji="1" lang="en-US" altLang="ja-JP" sz="22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22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ご協力お願い</a:t>
            </a:r>
            <a:r>
              <a:rPr lang="ja-JP" altLang="en-US" sz="22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します</a:t>
            </a:r>
            <a:endParaRPr kumimoji="1" lang="en-US" altLang="ja-JP" sz="22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kumimoji="1" lang="ja-JP" altLang="en-US" sz="22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20688" y="6588224"/>
            <a:ext cx="615553" cy="2304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800" b="1" dirty="0" smtClean="0">
                <a:latin typeface="+mn-ea"/>
                <a:cs typeface="メイリオ" pitchFamily="50" charset="-128"/>
              </a:rPr>
              <a:t>○△</a:t>
            </a:r>
            <a:r>
              <a:rPr kumimoji="1" lang="ja-JP" altLang="en-US" sz="2800" b="1" dirty="0" smtClean="0">
                <a:latin typeface="+mn-ea"/>
                <a:cs typeface="メイリオ" pitchFamily="50" charset="-128"/>
              </a:rPr>
              <a:t>通信工業</a:t>
            </a:r>
            <a:endParaRPr kumimoji="1" lang="en-US" altLang="ja-JP" sz="2800" b="1" dirty="0" smtClean="0">
              <a:latin typeface="+mn-ea"/>
              <a:cs typeface="メイリオ" pitchFamily="50" charset="-128"/>
            </a:endParaRPr>
          </a:p>
        </p:txBody>
      </p:sp>
      <p:cxnSp>
        <p:nvCxnSpPr>
          <p:cNvPr id="26" name="直線コネクタ 25"/>
          <p:cNvCxnSpPr/>
          <p:nvPr/>
        </p:nvCxnSpPr>
        <p:spPr>
          <a:xfrm>
            <a:off x="3501008" y="3851920"/>
            <a:ext cx="0" cy="12961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356992" y="3851920"/>
            <a:ext cx="0" cy="12961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3212976" y="3851920"/>
            <a:ext cx="0" cy="12961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3068960" y="3851920"/>
            <a:ext cx="0" cy="12961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二等辺三角形 2"/>
          <p:cNvSpPr/>
          <p:nvPr/>
        </p:nvSpPr>
        <p:spPr>
          <a:xfrm>
            <a:off x="4845331" y="683568"/>
            <a:ext cx="1419468" cy="72008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20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HGPｺﾞｼｯｸM</vt:lpstr>
      <vt:lpstr>ＭＳ Ｐゴシック</vt:lpstr>
      <vt:lpstr>メイリオ</vt:lpstr>
      <vt:lpstr>Arial</vt:lpstr>
      <vt:lpstr>Calibri</vt:lpstr>
      <vt:lpstr>Office 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tec</dc:creator>
  <cp:lastModifiedBy>VISION</cp:lastModifiedBy>
  <cp:revision>14</cp:revision>
  <cp:lastPrinted>2015-07-10T00:26:06Z</cp:lastPrinted>
  <dcterms:created xsi:type="dcterms:W3CDTF">2015-01-18T08:28:56Z</dcterms:created>
  <dcterms:modified xsi:type="dcterms:W3CDTF">2015-10-07T03:48:00Z</dcterms:modified>
</cp:coreProperties>
</file>