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799263" cy="9929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00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5F8E-2A7E-4C84-8243-CDC981692B06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0"/>
            <a:ext cx="6843856" cy="9144000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28644" y="1588"/>
            <a:ext cx="6815212" cy="709537"/>
            <a:chOff x="-1836" y="1588"/>
            <a:chExt cx="6815212" cy="709537"/>
          </a:xfrm>
          <a:solidFill>
            <a:schemeClr val="tx1"/>
          </a:solidFill>
        </p:grpSpPr>
        <p:sp>
          <p:nvSpPr>
            <p:cNvPr id="37" name="AutoShape 9"/>
            <p:cNvSpPr>
              <a:spLocks noChangeArrowheads="1"/>
            </p:cNvSpPr>
            <p:nvPr/>
          </p:nvSpPr>
          <p:spPr bwMode="auto">
            <a:xfrm>
              <a:off x="-1836" y="1588"/>
              <a:ext cx="772144" cy="709537"/>
            </a:xfrm>
            <a:prstGeom prst="parallelogram">
              <a:avLst>
                <a:gd name="adj" fmla="val 30757"/>
              </a:avLst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AutoShape 9"/>
            <p:cNvSpPr>
              <a:spLocks noChangeArrowheads="1"/>
            </p:cNvSpPr>
            <p:nvPr/>
          </p:nvSpPr>
          <p:spPr bwMode="auto">
            <a:xfrm>
              <a:off x="871293" y="1588"/>
              <a:ext cx="772144" cy="709537"/>
            </a:xfrm>
            <a:prstGeom prst="parallelogram">
              <a:avLst>
                <a:gd name="adj" fmla="val 30757"/>
              </a:avLst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AutoShape 9"/>
            <p:cNvSpPr>
              <a:spLocks noChangeArrowheads="1"/>
            </p:cNvSpPr>
            <p:nvPr/>
          </p:nvSpPr>
          <p:spPr bwMode="auto">
            <a:xfrm>
              <a:off x="1729784" y="1588"/>
              <a:ext cx="772144" cy="709537"/>
            </a:xfrm>
            <a:prstGeom prst="parallelogram">
              <a:avLst>
                <a:gd name="adj" fmla="val 30757"/>
              </a:avLst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AutoShape 9"/>
            <p:cNvSpPr>
              <a:spLocks noChangeArrowheads="1"/>
            </p:cNvSpPr>
            <p:nvPr/>
          </p:nvSpPr>
          <p:spPr bwMode="auto">
            <a:xfrm>
              <a:off x="2592630" y="1588"/>
              <a:ext cx="772144" cy="709537"/>
            </a:xfrm>
            <a:prstGeom prst="parallelogram">
              <a:avLst>
                <a:gd name="adj" fmla="val 30757"/>
              </a:avLst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AutoShape 9"/>
            <p:cNvSpPr>
              <a:spLocks noChangeArrowheads="1"/>
            </p:cNvSpPr>
            <p:nvPr/>
          </p:nvSpPr>
          <p:spPr bwMode="auto">
            <a:xfrm>
              <a:off x="3465759" y="1588"/>
              <a:ext cx="772144" cy="709537"/>
            </a:xfrm>
            <a:prstGeom prst="parallelogram">
              <a:avLst>
                <a:gd name="adj" fmla="val 30757"/>
              </a:avLst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AutoShape 9"/>
            <p:cNvSpPr>
              <a:spLocks noChangeArrowheads="1"/>
            </p:cNvSpPr>
            <p:nvPr/>
          </p:nvSpPr>
          <p:spPr bwMode="auto">
            <a:xfrm>
              <a:off x="4324250" y="1588"/>
              <a:ext cx="772144" cy="709537"/>
            </a:xfrm>
            <a:prstGeom prst="parallelogram">
              <a:avLst>
                <a:gd name="adj" fmla="val 30757"/>
              </a:avLst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AutoShape 9"/>
            <p:cNvSpPr>
              <a:spLocks noChangeArrowheads="1"/>
            </p:cNvSpPr>
            <p:nvPr/>
          </p:nvSpPr>
          <p:spPr bwMode="auto">
            <a:xfrm>
              <a:off x="5182741" y="1588"/>
              <a:ext cx="772144" cy="709537"/>
            </a:xfrm>
            <a:prstGeom prst="parallelogram">
              <a:avLst>
                <a:gd name="adj" fmla="val 30757"/>
              </a:avLst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AutoShape 9"/>
            <p:cNvSpPr>
              <a:spLocks noChangeArrowheads="1"/>
            </p:cNvSpPr>
            <p:nvPr/>
          </p:nvSpPr>
          <p:spPr bwMode="auto">
            <a:xfrm>
              <a:off x="6041232" y="1588"/>
              <a:ext cx="772144" cy="709537"/>
            </a:xfrm>
            <a:prstGeom prst="parallelogram">
              <a:avLst>
                <a:gd name="adj" fmla="val 30757"/>
              </a:avLst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28575" y="8434463"/>
            <a:ext cx="6815212" cy="709537"/>
            <a:chOff x="-1836" y="1588"/>
            <a:chExt cx="6815212" cy="709537"/>
          </a:xfrm>
          <a:solidFill>
            <a:schemeClr val="tx1"/>
          </a:solidFill>
        </p:grpSpPr>
        <p:sp>
          <p:nvSpPr>
            <p:cNvPr id="22" name="AutoShape 9"/>
            <p:cNvSpPr>
              <a:spLocks noChangeArrowheads="1"/>
            </p:cNvSpPr>
            <p:nvPr/>
          </p:nvSpPr>
          <p:spPr bwMode="auto">
            <a:xfrm>
              <a:off x="-1836" y="1588"/>
              <a:ext cx="772144" cy="709537"/>
            </a:xfrm>
            <a:prstGeom prst="parallelogram">
              <a:avLst>
                <a:gd name="adj" fmla="val 30757"/>
              </a:avLst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AutoShape 9"/>
            <p:cNvSpPr>
              <a:spLocks noChangeArrowheads="1"/>
            </p:cNvSpPr>
            <p:nvPr/>
          </p:nvSpPr>
          <p:spPr bwMode="auto">
            <a:xfrm>
              <a:off x="871293" y="1588"/>
              <a:ext cx="772144" cy="709537"/>
            </a:xfrm>
            <a:prstGeom prst="parallelogram">
              <a:avLst>
                <a:gd name="adj" fmla="val 30757"/>
              </a:avLst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AutoShape 9"/>
            <p:cNvSpPr>
              <a:spLocks noChangeArrowheads="1"/>
            </p:cNvSpPr>
            <p:nvPr/>
          </p:nvSpPr>
          <p:spPr bwMode="auto">
            <a:xfrm>
              <a:off x="1729784" y="1588"/>
              <a:ext cx="772144" cy="709537"/>
            </a:xfrm>
            <a:prstGeom prst="parallelogram">
              <a:avLst>
                <a:gd name="adj" fmla="val 30757"/>
              </a:avLst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9"/>
            <p:cNvSpPr>
              <a:spLocks noChangeArrowheads="1"/>
            </p:cNvSpPr>
            <p:nvPr/>
          </p:nvSpPr>
          <p:spPr bwMode="auto">
            <a:xfrm>
              <a:off x="2592630" y="1588"/>
              <a:ext cx="772144" cy="709537"/>
            </a:xfrm>
            <a:prstGeom prst="parallelogram">
              <a:avLst>
                <a:gd name="adj" fmla="val 30757"/>
              </a:avLst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9"/>
            <p:cNvSpPr>
              <a:spLocks noChangeArrowheads="1"/>
            </p:cNvSpPr>
            <p:nvPr/>
          </p:nvSpPr>
          <p:spPr bwMode="auto">
            <a:xfrm>
              <a:off x="3465759" y="1588"/>
              <a:ext cx="772144" cy="709537"/>
            </a:xfrm>
            <a:prstGeom prst="parallelogram">
              <a:avLst>
                <a:gd name="adj" fmla="val 30757"/>
              </a:avLst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AutoShape 9"/>
            <p:cNvSpPr>
              <a:spLocks noChangeArrowheads="1"/>
            </p:cNvSpPr>
            <p:nvPr/>
          </p:nvSpPr>
          <p:spPr bwMode="auto">
            <a:xfrm>
              <a:off x="4324250" y="1588"/>
              <a:ext cx="772144" cy="709537"/>
            </a:xfrm>
            <a:prstGeom prst="parallelogram">
              <a:avLst>
                <a:gd name="adj" fmla="val 30757"/>
              </a:avLst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9"/>
            <p:cNvSpPr>
              <a:spLocks noChangeArrowheads="1"/>
            </p:cNvSpPr>
            <p:nvPr/>
          </p:nvSpPr>
          <p:spPr bwMode="auto">
            <a:xfrm>
              <a:off x="5182741" y="1588"/>
              <a:ext cx="772144" cy="709537"/>
            </a:xfrm>
            <a:prstGeom prst="parallelogram">
              <a:avLst>
                <a:gd name="adj" fmla="val 30757"/>
              </a:avLst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9"/>
            <p:cNvSpPr>
              <a:spLocks noChangeArrowheads="1"/>
            </p:cNvSpPr>
            <p:nvPr/>
          </p:nvSpPr>
          <p:spPr bwMode="auto">
            <a:xfrm>
              <a:off x="6041232" y="1588"/>
              <a:ext cx="772144" cy="709537"/>
            </a:xfrm>
            <a:prstGeom prst="parallelogram">
              <a:avLst>
                <a:gd name="adj" fmla="val 30757"/>
              </a:avLst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2" name="角丸四角形 11"/>
          <p:cNvSpPr/>
          <p:nvPr/>
        </p:nvSpPr>
        <p:spPr>
          <a:xfrm>
            <a:off x="309791" y="1014605"/>
            <a:ext cx="3715760" cy="711479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188485" y="2772912"/>
            <a:ext cx="2339102" cy="56166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4000" b="1" dirty="0" smtClean="0">
                <a:latin typeface="HG丸ｺﾞｼｯｸM-PRO" pitchFamily="50" charset="-128"/>
                <a:ea typeface="HG丸ｺﾞｼｯｸM-PRO" pitchFamily="50" charset="-128"/>
              </a:rPr>
              <a:t>工事中</a:t>
            </a:r>
            <a:endParaRPr kumimoji="1" lang="ja-JP" altLang="en-US" sz="140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4491886" y="1129618"/>
            <a:ext cx="1732300" cy="1557283"/>
            <a:chOff x="1545104" y="1043608"/>
            <a:chExt cx="3174112" cy="2853427"/>
          </a:xfrm>
        </p:grpSpPr>
        <p:sp>
          <p:nvSpPr>
            <p:cNvPr id="6" name="二等辺三角形 5"/>
            <p:cNvSpPr/>
            <p:nvPr/>
          </p:nvSpPr>
          <p:spPr>
            <a:xfrm>
              <a:off x="1545104" y="1043608"/>
              <a:ext cx="3174112" cy="2736304"/>
            </a:xfrm>
            <a:prstGeom prst="triangl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1685045" y="1559915"/>
              <a:ext cx="2819712" cy="233712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8800" b="1" dirty="0" smtClean="0">
                  <a:latin typeface="HG丸ｺﾞｼｯｸM-PRO" pitchFamily="50" charset="-128"/>
                  <a:ea typeface="HG丸ｺﾞｼｯｸM-PRO" pitchFamily="50" charset="-128"/>
                </a:rPr>
                <a:t>！</a:t>
              </a:r>
              <a:endParaRPr kumimoji="1" lang="ja-JP" altLang="en-US" sz="8800" b="1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47" y="5837785"/>
            <a:ext cx="2392803" cy="2205679"/>
          </a:xfrm>
          <a:prstGeom prst="rect">
            <a:avLst/>
          </a:prstGeom>
        </p:spPr>
      </p:pic>
      <p:sp>
        <p:nvSpPr>
          <p:cNvPr id="33" name="テキスト ボックス 32"/>
          <p:cNvSpPr txBox="1"/>
          <p:nvPr/>
        </p:nvSpPr>
        <p:spPr>
          <a:xfrm>
            <a:off x="1108295" y="1237397"/>
            <a:ext cx="2646878" cy="56972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200" b="1" dirty="0" smtClean="0">
                <a:latin typeface="HG丸ｺﾞｼｯｸM-PRO" pitchFamily="50" charset="-128"/>
                <a:ea typeface="HG丸ｺﾞｼｯｸM-PRO" pitchFamily="50" charset="-128"/>
              </a:rPr>
              <a:t>　年　月　日～　年　月　日迄</a:t>
            </a:r>
            <a:endParaRPr kumimoji="1" lang="en-US" altLang="ja-JP" sz="3200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3200" b="1" dirty="0" smtClean="0">
                <a:latin typeface="HG丸ｺﾞｼｯｸM-PRO" pitchFamily="50" charset="-128"/>
                <a:ea typeface="HG丸ｺﾞｼｯｸM-PRO" pitchFamily="50" charset="-128"/>
              </a:rPr>
              <a:t>工事中につき通り抜け</a:t>
            </a:r>
            <a:endParaRPr lang="en-US" altLang="ja-JP" sz="3200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3200" b="1" dirty="0" smtClean="0">
                <a:latin typeface="HG丸ｺﾞｼｯｸM-PRO" pitchFamily="50" charset="-128"/>
                <a:ea typeface="HG丸ｺﾞｼｯｸM-PRO" pitchFamily="50" charset="-128"/>
              </a:rPr>
              <a:t>できません。</a:t>
            </a:r>
            <a:endParaRPr lang="en-US" altLang="ja-JP" sz="3200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kumimoji="1" lang="ja-JP" altLang="en-US" sz="3200" b="1" dirty="0">
                <a:latin typeface="HG丸ｺﾞｼｯｸM-PRO" pitchFamily="50" charset="-128"/>
                <a:ea typeface="HG丸ｺﾞｼｯｸM-PRO" pitchFamily="50" charset="-128"/>
              </a:rPr>
              <a:t>恐れ入ります</a:t>
            </a:r>
            <a:r>
              <a:rPr kumimoji="1" lang="ja-JP" altLang="en-US" sz="3200" b="1" dirty="0" smtClean="0">
                <a:latin typeface="HG丸ｺﾞｼｯｸM-PRO" pitchFamily="50" charset="-128"/>
                <a:ea typeface="HG丸ｺﾞｼｯｸM-PRO" pitchFamily="50" charset="-128"/>
              </a:rPr>
              <a:t>が回り道を</a:t>
            </a:r>
            <a:endParaRPr kumimoji="1" lang="en-US" altLang="ja-JP" sz="3200" b="1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kumimoji="1" lang="ja-JP" altLang="en-US" sz="3200" b="1" dirty="0" smtClean="0">
                <a:latin typeface="HG丸ｺﾞｼｯｸM-PRO" pitchFamily="50" charset="-128"/>
                <a:ea typeface="HG丸ｺﾞｼｯｸM-PRO" pitchFamily="50" charset="-128"/>
              </a:rPr>
              <a:t>ご利用下さい。</a:t>
            </a:r>
            <a:r>
              <a:rPr lang="ja-JP" altLang="en-US" sz="3200" b="1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3200" b="1" dirty="0" smtClean="0">
                <a:latin typeface="HG丸ｺﾞｼｯｸM-PRO" pitchFamily="50" charset="-128"/>
                <a:ea typeface="HG丸ｺﾞｼｯｸM-PRO" pitchFamily="50" charset="-128"/>
              </a:rPr>
              <a:t>　　　　　　　　　</a:t>
            </a:r>
            <a:endParaRPr kumimoji="1" lang="ja-JP" altLang="en-US" sz="28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620688" y="3315920"/>
            <a:ext cx="63423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dirty="0" smtClean="0">
                <a:latin typeface="HG丸ｺﾞｼｯｸM-PRO" pitchFamily="50" charset="-128"/>
                <a:ea typeface="HG丸ｺﾞｼｯｸM-PRO" pitchFamily="50" charset="-128"/>
              </a:rPr>
              <a:t>有限会社○○○工事</a:t>
            </a:r>
            <a:endParaRPr lang="ja-JP" altLang="en-US" sz="24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8</Words>
  <Application>Microsoft Office PowerPoint</Application>
  <PresentationFormat>画面に合わせる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HG丸ｺﾞｼｯｸM-PRO</vt:lpstr>
      <vt:lpstr>ＭＳ Ｐゴシック</vt:lpstr>
      <vt:lpstr>Arial</vt:lpstr>
      <vt:lpstr>Calibri</vt:lpstr>
      <vt:lpstr>Office 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tec</dc:creator>
  <cp:lastModifiedBy>VISION</cp:lastModifiedBy>
  <cp:revision>13</cp:revision>
  <dcterms:created xsi:type="dcterms:W3CDTF">2015-01-18T08:58:27Z</dcterms:created>
  <dcterms:modified xsi:type="dcterms:W3CDTF">2015-07-30T08:11:13Z</dcterms:modified>
</cp:coreProperties>
</file>