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799263" cy="9929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33CC33"/>
    <a:srgbClr val="0033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00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11FC3-0F27-4D34-A662-11442E393B72}" type="datetimeFigureOut">
              <a:rPr kumimoji="1" lang="ja-JP" altLang="en-US" smtClean="0"/>
              <a:pPr/>
              <a:t>2015/7/30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7703E-AF1C-4E50-AFCA-B2397616C6F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円/楕円 39"/>
          <p:cNvSpPr/>
          <p:nvPr/>
        </p:nvSpPr>
        <p:spPr>
          <a:xfrm>
            <a:off x="116632" y="1259632"/>
            <a:ext cx="6569968" cy="6408712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764704" y="1907704"/>
            <a:ext cx="5256584" cy="5112568"/>
          </a:xfrm>
          <a:prstGeom prst="ellipse">
            <a:avLst/>
          </a:prstGeom>
          <a:solidFill>
            <a:schemeClr val="bg1"/>
          </a:solidFill>
          <a:ln w="89852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6" name="弦 45"/>
          <p:cNvSpPr/>
          <p:nvPr/>
        </p:nvSpPr>
        <p:spPr>
          <a:xfrm rot="18395072">
            <a:off x="261208" y="1186979"/>
            <a:ext cx="6311582" cy="6259428"/>
          </a:xfrm>
          <a:prstGeom prst="chord">
            <a:avLst>
              <a:gd name="adj1" fmla="val 3661739"/>
              <a:gd name="adj2" fmla="val 13542080"/>
            </a:avLst>
          </a:prstGeom>
          <a:solidFill>
            <a:srgbClr val="00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260648" y="4427984"/>
            <a:ext cx="626469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060848" y="2051720"/>
            <a:ext cx="2592288" cy="769441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kumimoji="1" lang="ja-JP" altLang="en-US" sz="4400" b="1" dirty="0" smtClean="0">
                <a:solidFill>
                  <a:schemeClr val="bg1"/>
                </a:solidFill>
              </a:rPr>
              <a:t>指差呼称で</a:t>
            </a:r>
            <a:endParaRPr kumimoji="1" lang="ja-JP" altLang="en-US" sz="4400" b="1" dirty="0">
              <a:solidFill>
                <a:schemeClr val="bg1"/>
              </a:solidFill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84784" y="2915816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dirty="0" smtClean="0">
                <a:latin typeface="HGP創英角ｺﾞｼｯｸUB" pitchFamily="50" charset="-128"/>
                <a:ea typeface="HGP創英角ｺﾞｼｯｸUB" pitchFamily="50" charset="-128"/>
              </a:rPr>
              <a:t>無災害</a:t>
            </a:r>
            <a:endParaRPr kumimoji="1" lang="ja-JP" altLang="en-US" sz="80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4149080" y="2915816"/>
            <a:ext cx="121058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0" i="1" dirty="0">
                <a:latin typeface="HGP創英角ｺﾞｼｯｸUB" pitchFamily="50" charset="-128"/>
                <a:ea typeface="HGP創英角ｺﾞｼｯｸUB" pitchFamily="50" charset="-128"/>
              </a:rPr>
              <a:t>！</a:t>
            </a:r>
          </a:p>
        </p:txBody>
      </p:sp>
      <p:sp>
        <p:nvSpPr>
          <p:cNvPr id="54" name="弦 53"/>
          <p:cNvSpPr/>
          <p:nvPr/>
        </p:nvSpPr>
        <p:spPr>
          <a:xfrm rot="18395072">
            <a:off x="271727" y="1219383"/>
            <a:ext cx="6311582" cy="6259428"/>
          </a:xfrm>
          <a:prstGeom prst="chord">
            <a:avLst>
              <a:gd name="adj1" fmla="val 5217604"/>
              <a:gd name="adj2" fmla="val 12000651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764704" y="6012160"/>
            <a:ext cx="532859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476672" y="5508104"/>
            <a:ext cx="583264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1124744" y="6516216"/>
            <a:ext cx="4608512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45851">
            <a:off x="2129073" y="3797350"/>
            <a:ext cx="2424441" cy="362701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5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HGP創英角ｺﾞｼｯｸUB</vt:lpstr>
      <vt:lpstr>ＭＳ Ｐゴシック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12</cp:revision>
  <dcterms:created xsi:type="dcterms:W3CDTF">2014-04-09T03:09:05Z</dcterms:created>
  <dcterms:modified xsi:type="dcterms:W3CDTF">2015-07-30T08:05:46Z</dcterms:modified>
</cp:coreProperties>
</file>