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6799263" cy="9929813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420" y="8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84397-9839-4730-9451-1C0823BB2F11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73172-32ED-4A38-BE42-B2D60C8ED7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5"/>
          <p:cNvSpPr txBox="1"/>
          <p:nvPr/>
        </p:nvSpPr>
        <p:spPr>
          <a:xfrm>
            <a:off x="-123837" y="619885"/>
            <a:ext cx="12998156" cy="166814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000" b="1" spc="-250" dirty="0" smtClean="0">
                <a:solidFill>
                  <a:schemeClr val="tx2"/>
                </a:solidFill>
                <a:latin typeface="HG丸ｺﾞｼｯｸM-PRO" pitchFamily="50" charset="-128"/>
                <a:ea typeface="HG丸ｺﾞｼｯｸM-PRO" pitchFamily="50" charset="-128"/>
              </a:rPr>
              <a:t>安   全　　  第</a:t>
            </a:r>
            <a:r>
              <a:rPr lang="ja-JP" altLang="en-US" sz="10000" b="1" spc="-250" dirty="0">
                <a:solidFill>
                  <a:schemeClr val="tx2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0" b="1" spc="-250" dirty="0" smtClean="0">
                <a:solidFill>
                  <a:schemeClr val="tx2"/>
                </a:solidFill>
                <a:latin typeface="HG丸ｺﾞｼｯｸM-PRO" pitchFamily="50" charset="-128"/>
                <a:ea typeface="HG丸ｺﾞｼｯｸM-PRO" pitchFamily="50" charset="-128"/>
              </a:rPr>
              <a:t>  一</a:t>
            </a:r>
            <a:endParaRPr lang="ja-JP" altLang="en-US" sz="10000" b="1" spc="-250" dirty="0">
              <a:solidFill>
                <a:schemeClr val="tx2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79409" y="2640360"/>
            <a:ext cx="11340549" cy="5544616"/>
          </a:xfrm>
          <a:prstGeom prst="roundRect">
            <a:avLst/>
          </a:prstGeom>
          <a:solidFill>
            <a:srgbClr val="00800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1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26469" y="264096"/>
            <a:ext cx="12348661" cy="8972197"/>
          </a:xfrm>
          <a:prstGeom prst="roundRect">
            <a:avLst/>
          </a:prstGeom>
          <a:noFill/>
          <a:ln w="2540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913479" y="0"/>
            <a:ext cx="2923525" cy="228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16" name="AutoShape 71"/>
          <p:cNvSpPr>
            <a:spLocks noChangeAspect="1" noChangeArrowheads="1"/>
          </p:cNvSpPr>
          <p:nvPr/>
        </p:nvSpPr>
        <p:spPr bwMode="auto">
          <a:xfrm>
            <a:off x="5619157" y="725116"/>
            <a:ext cx="1512168" cy="1512000"/>
          </a:xfrm>
          <a:prstGeom prst="plus">
            <a:avLst>
              <a:gd name="adj" fmla="val 34728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lIns="128016" tIns="64008" rIns="128016" bIns="64008" anchor="ctr"/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3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4409423" y="8492277"/>
            <a:ext cx="4133259" cy="1108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600" b="1" dirty="0" smtClean="0">
                <a:solidFill>
                  <a:schemeClr val="tx2"/>
                </a:solidFill>
              </a:rPr>
              <a:t>○</a:t>
            </a:r>
            <a:r>
              <a:rPr lang="ja-JP" altLang="en-US" sz="3600" b="1" dirty="0">
                <a:solidFill>
                  <a:schemeClr val="tx2"/>
                </a:solidFill>
              </a:rPr>
              <a:t>○</a:t>
            </a:r>
            <a:r>
              <a:rPr lang="ja-JP" altLang="en-US" sz="3600" b="1" dirty="0" smtClean="0">
                <a:solidFill>
                  <a:schemeClr val="tx2"/>
                </a:solidFill>
              </a:rPr>
              <a:t>電気株式会社　</a:t>
            </a:r>
            <a:endParaRPr lang="ja-JP" altLang="en-US" sz="3600" b="1" dirty="0">
              <a:solidFill>
                <a:schemeClr val="tx2"/>
              </a:solidFill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-655984" y="2321914"/>
            <a:ext cx="11340549" cy="5544616"/>
          </a:xfrm>
          <a:prstGeom prst="roundRect">
            <a:avLst/>
          </a:prstGeom>
          <a:noFill/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>
            <a:defPPr>
              <a:defRPr lang="ja-JP"/>
            </a:defPPr>
            <a:lvl1pPr marL="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kumimoji="1" sz="2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800" b="1" dirty="0" smtClean="0">
                <a:latin typeface="HG丸ｺﾞｼｯｸM-PRO" pitchFamily="50" charset="-128"/>
                <a:ea typeface="HG丸ｺﾞｼｯｸM-PRO" pitchFamily="50" charset="-128"/>
              </a:rPr>
              <a:t>今日も無事故で</a:t>
            </a:r>
            <a:endParaRPr lang="en-US" altLang="ja-JP" sz="88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8800" b="1" dirty="0" smtClean="0">
                <a:latin typeface="HG丸ｺﾞｼｯｸM-PRO" pitchFamily="50" charset="-128"/>
                <a:ea typeface="HG丸ｺﾞｼｯｸM-PRO" pitchFamily="50" charset="-128"/>
              </a:rPr>
              <a:t>がんばろう！</a:t>
            </a:r>
            <a:endParaRPr lang="ja-JP" altLang="en-US" sz="88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051" y="3768735"/>
            <a:ext cx="4127493" cy="41860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</Words>
  <Application>Microsoft Office PowerPoint</Application>
  <PresentationFormat>A3 297x420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14</cp:revision>
  <cp:lastPrinted>2015-07-27T11:51:49Z</cp:lastPrinted>
  <dcterms:created xsi:type="dcterms:W3CDTF">2015-07-02T05:15:58Z</dcterms:created>
  <dcterms:modified xsi:type="dcterms:W3CDTF">2015-07-30T08:06:30Z</dcterms:modified>
</cp:coreProperties>
</file>