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693400" cy="15122525"/>
  <p:notesSz cx="6858000" cy="9144000"/>
  <p:defaultTextStyle>
    <a:defPPr>
      <a:defRPr lang="ja-JP"/>
    </a:defPPr>
    <a:lvl1pPr marL="0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737564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1475128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2212693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2950257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3687821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4425385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5162949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5900513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36" d="100"/>
          <a:sy n="36" d="100"/>
        </p:scale>
        <p:origin x="-660" y="-102"/>
      </p:cViewPr>
      <p:guideLst>
        <p:guide orient="horz" pos="4763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6918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2071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475128" rtl="0" eaLnBrk="1" latinLnBrk="0" hangingPunct="1">
        <a:spcBef>
          <a:spcPct val="0"/>
        </a:spcBef>
        <a:buNone/>
        <a:defRPr kumimoji="1" sz="71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</p:titleStyle>
    <p:bodyStyle>
      <a:lvl1pPr marL="553173" indent="-553173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52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  <a:lvl2pPr marL="1198542" indent="-460978" algn="l" defTabSz="1475128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45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2pPr>
      <a:lvl3pPr marL="1843910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9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3pPr>
      <a:lvl4pPr marL="2581475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2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4pPr>
      <a:lvl5pPr marL="3319039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32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5pPr>
      <a:lvl6pPr marL="4056603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4167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1731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9296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564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5128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693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50257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821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5385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949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00513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" y="698"/>
            <a:ext cx="10692877" cy="15121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058694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blank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toshibatec</dc:creator>
  <cp:lastModifiedBy>miyashita</cp:lastModifiedBy>
  <cp:revision>4</cp:revision>
  <dcterms:created xsi:type="dcterms:W3CDTF">2017-06-13T10:14:21Z</dcterms:created>
  <dcterms:modified xsi:type="dcterms:W3CDTF">2017-06-20T00:34:03Z</dcterms:modified>
</cp:coreProperties>
</file>