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9263" cy="9929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43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A63A9-6D31-4B84-8598-FEE37111083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CBB35-D4A7-4A37-A048-8C83BB3608A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A63A9-6D31-4B84-8598-FEE37111083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CBB35-D4A7-4A37-A048-8C83BB3608A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A63A9-6D31-4B84-8598-FEE37111083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CBB35-D4A7-4A37-A048-8C83BB3608A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A63A9-6D31-4B84-8598-FEE37111083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CBB35-D4A7-4A37-A048-8C83BB3608A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A63A9-6D31-4B84-8598-FEE37111083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CBB35-D4A7-4A37-A048-8C83BB3608A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A63A9-6D31-4B84-8598-FEE37111083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CBB35-D4A7-4A37-A048-8C83BB3608A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A63A9-6D31-4B84-8598-FEE37111083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CBB35-D4A7-4A37-A048-8C83BB3608A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A63A9-6D31-4B84-8598-FEE37111083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CBB35-D4A7-4A37-A048-8C83BB3608A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A63A9-6D31-4B84-8598-FEE37111083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CBB35-D4A7-4A37-A048-8C83BB3608A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A63A9-6D31-4B84-8598-FEE37111083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CBB35-D4A7-4A37-A048-8C83BB3608A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A63A9-6D31-4B84-8598-FEE37111083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CBB35-D4A7-4A37-A048-8C83BB3608A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A63A9-6D31-4B84-8598-FEE37111083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CBB35-D4A7-4A37-A048-8C83BB3608A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79" y="1530976"/>
            <a:ext cx="861721" cy="861721"/>
          </a:xfrm>
          <a:prstGeom prst="rect">
            <a:avLst/>
          </a:prstGeom>
        </p:spPr>
      </p:pic>
      <p:sp>
        <p:nvSpPr>
          <p:cNvPr id="30" name="正方形/長方形 29"/>
          <p:cNvSpPr/>
          <p:nvPr/>
        </p:nvSpPr>
        <p:spPr>
          <a:xfrm>
            <a:off x="0" y="4797152"/>
            <a:ext cx="9144000" cy="20882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0" y="19038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水回りトラブル　２４時間受付　見積無料</a:t>
            </a:r>
            <a:endParaRPr kumimoji="1" lang="ja-JP" altLang="en-US" sz="36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27584" y="1484784"/>
            <a:ext cx="63367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latin typeface="HG丸ｺﾞｼｯｸM-PRO" pitchFamily="50" charset="-128"/>
                <a:ea typeface="HG丸ｺﾞｼｯｸM-PRO" pitchFamily="50" charset="-128"/>
              </a:rPr>
              <a:t>水漏れ・トイレつまり・蛇口修理など　</a:t>
            </a:r>
            <a:endParaRPr lang="en-US" altLang="ja-JP" sz="2800" b="1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kumimoji="1" lang="ja-JP" altLang="en-US" sz="2800" b="1" dirty="0" smtClean="0">
                <a:latin typeface="HG丸ｺﾞｼｯｸM-PRO" pitchFamily="50" charset="-128"/>
                <a:ea typeface="HG丸ｺﾞｼｯｸM-PRO" pitchFamily="50" charset="-128"/>
              </a:rPr>
              <a:t>水回りのトラブルはお任せください</a:t>
            </a:r>
            <a:endParaRPr kumimoji="1" lang="en-US" altLang="ja-JP" sz="2800" b="1" dirty="0" smtClean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23528" y="3113673"/>
            <a:ext cx="58326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0" b="1" dirty="0" smtClean="0">
                <a:solidFill>
                  <a:schemeClr val="tx2"/>
                </a:solidFill>
                <a:latin typeface="+mn-ea"/>
              </a:rPr>
              <a:t>○○</a:t>
            </a:r>
            <a:r>
              <a:rPr kumimoji="1" lang="ja-JP" altLang="en-US" sz="8000" b="1" dirty="0" smtClean="0">
                <a:solidFill>
                  <a:schemeClr val="tx2"/>
                </a:solidFill>
                <a:latin typeface="+mn-ea"/>
              </a:rPr>
              <a:t>水道</a:t>
            </a:r>
            <a:endParaRPr kumimoji="1" lang="ja-JP" altLang="en-US" sz="8000" b="1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323528" y="2708920"/>
            <a:ext cx="3888432" cy="4320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/>
              <a:t>あなたの街の頼れる存在をめざす</a:t>
            </a:r>
            <a:endParaRPr kumimoji="1" lang="ja-JP" altLang="en-US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44016" y="5253588"/>
            <a:ext cx="615617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b="1" dirty="0" smtClean="0">
                <a:solidFill>
                  <a:schemeClr val="bg1"/>
                </a:solidFill>
                <a:latin typeface="+mn-ea"/>
              </a:rPr>
              <a:t>TEL</a:t>
            </a:r>
            <a:r>
              <a:rPr lang="ja-JP" altLang="en-US" sz="5400" b="1" dirty="0" smtClean="0">
                <a:solidFill>
                  <a:schemeClr val="bg1"/>
                </a:solidFill>
                <a:latin typeface="+mn-ea"/>
              </a:rPr>
              <a:t>：</a:t>
            </a:r>
            <a:r>
              <a:rPr lang="en-US" altLang="ja-JP" sz="5400" b="1" dirty="0" smtClean="0">
                <a:solidFill>
                  <a:schemeClr val="bg1"/>
                </a:solidFill>
                <a:latin typeface="+mn-ea"/>
              </a:rPr>
              <a:t>0120-000-000</a:t>
            </a:r>
          </a:p>
          <a:p>
            <a:r>
              <a:rPr lang="ja-JP" altLang="en-US" sz="3200" b="1" dirty="0" smtClean="0">
                <a:solidFill>
                  <a:schemeClr val="bg1"/>
                </a:solidFill>
                <a:latin typeface="+mn-ea"/>
              </a:rPr>
              <a:t>東京都大田区○○町　○△</a:t>
            </a:r>
            <a:r>
              <a:rPr lang="ja-JP" altLang="en-US" sz="3200" b="1" dirty="0" err="1" smtClean="0">
                <a:solidFill>
                  <a:schemeClr val="bg1"/>
                </a:solidFill>
                <a:latin typeface="+mn-ea"/>
              </a:rPr>
              <a:t>ー</a:t>
            </a:r>
            <a:r>
              <a:rPr lang="ja-JP" altLang="en-US" sz="3200" b="1" dirty="0" smtClean="0">
                <a:solidFill>
                  <a:schemeClr val="bg1"/>
                </a:solidFill>
                <a:latin typeface="+mn-ea"/>
              </a:rPr>
              <a:t>○△</a:t>
            </a:r>
            <a:endParaRPr lang="en-US" altLang="ja-JP" sz="32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179512" y="4869160"/>
            <a:ext cx="23503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 smtClean="0">
                <a:solidFill>
                  <a:schemeClr val="bg1"/>
                </a:solidFill>
                <a:latin typeface="+mn-ea"/>
              </a:rPr>
              <a:t>24</a:t>
            </a:r>
            <a:r>
              <a:rPr lang="ja-JP" altLang="en-US" sz="2800" b="1" dirty="0" smtClean="0">
                <a:solidFill>
                  <a:schemeClr val="bg1"/>
                </a:solidFill>
                <a:latin typeface="+mn-ea"/>
              </a:rPr>
              <a:t>時間受付中</a:t>
            </a:r>
            <a:endParaRPr lang="en-US" altLang="ja-JP" sz="2800" b="1" dirty="0" smtClean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683" y="1395691"/>
            <a:ext cx="2718937" cy="548969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30</Words>
  <Application>Microsoft Office PowerPoint</Application>
  <PresentationFormat>画面に合わせる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HG丸ｺﾞｼｯｸM-PRO</vt:lpstr>
      <vt:lpstr>ＭＳ Ｐゴシック</vt:lpstr>
      <vt:lpstr>Arial</vt:lpstr>
      <vt:lpstr>Calibri</vt:lpstr>
      <vt:lpstr>Office 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tec</dc:creator>
  <cp:lastModifiedBy>VISION</cp:lastModifiedBy>
  <cp:revision>16</cp:revision>
  <dcterms:created xsi:type="dcterms:W3CDTF">2014-03-13T00:12:50Z</dcterms:created>
  <dcterms:modified xsi:type="dcterms:W3CDTF">2015-07-30T07:43:24Z</dcterms:modified>
</cp:coreProperties>
</file>