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0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FF0D4-A755-4639-B9E5-B1272C57A652}" type="datetimeFigureOut">
              <a:rPr kumimoji="1" lang="ja-JP" altLang="en-US" smtClean="0"/>
              <a:pPr/>
              <a:t>2015/7/29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D5C26-6AE4-481B-A117-D0BA0ADB38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5076056"/>
            <a:ext cx="6858000" cy="40679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5220072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車両通行止</a:t>
            </a:r>
            <a:endParaRPr kumimoji="1" lang="ja-JP" altLang="en-US" sz="9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6563831"/>
            <a:ext cx="6858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000" b="1" dirty="0" smtClean="0">
                <a:latin typeface="ＭＳ Ｐゴシック" pitchFamily="50" charset="-128"/>
                <a:ea typeface="ＭＳ Ｐゴシック" pitchFamily="50" charset="-128"/>
                <a:cs typeface="メイリオ" pitchFamily="50" charset="-128"/>
              </a:rPr>
              <a:t>ＡＵＴＯＭＯＢＩＬＥ</a:t>
            </a:r>
            <a:endParaRPr kumimoji="1" lang="en-US" altLang="ja-JP" sz="5000" b="1" dirty="0" smtClean="0">
              <a:latin typeface="ＭＳ Ｐゴシック" pitchFamily="50" charset="-128"/>
              <a:ea typeface="ＭＳ Ｐゴシック" pitchFamily="50" charset="-128"/>
              <a:cs typeface="メイリオ" pitchFamily="50" charset="-128"/>
            </a:endParaRPr>
          </a:p>
          <a:p>
            <a:pPr algn="ctr"/>
            <a:r>
              <a:rPr lang="ja-JP" altLang="en-US" sz="5000" b="1" dirty="0" smtClean="0">
                <a:latin typeface="ＭＳ Ｐゴシック" pitchFamily="50" charset="-128"/>
                <a:ea typeface="ＭＳ Ｐゴシック" pitchFamily="50" charset="-128"/>
                <a:cs typeface="メイリオ" pitchFamily="50" charset="-128"/>
              </a:rPr>
              <a:t>ＴＲＡＦＦＩＣ　ＩＳ</a:t>
            </a:r>
            <a:endParaRPr lang="en-US" altLang="ja-JP" sz="5000" b="1" dirty="0" smtClean="0">
              <a:latin typeface="ＭＳ Ｐゴシック" pitchFamily="50" charset="-128"/>
              <a:ea typeface="ＭＳ Ｐゴシック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5000" b="1" dirty="0" smtClean="0">
                <a:latin typeface="ＭＳ Ｐゴシック" pitchFamily="50" charset="-128"/>
                <a:ea typeface="ＭＳ Ｐゴシック" pitchFamily="50" charset="-128"/>
                <a:cs typeface="メイリオ" pitchFamily="50" charset="-128"/>
              </a:rPr>
              <a:t>ＣＬＯＳＥＤ．</a:t>
            </a:r>
            <a:endParaRPr kumimoji="1" lang="ja-JP" altLang="en-US" sz="5000" b="1" dirty="0">
              <a:latin typeface="ＭＳ Ｐゴシック" pitchFamily="50" charset="-128"/>
              <a:ea typeface="ＭＳ Ｐゴシック" pitchFamily="50" charset="-128"/>
              <a:cs typeface="メイリオ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188640" y="6588224"/>
            <a:ext cx="64533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-27384" y="5076056"/>
            <a:ext cx="688538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32" y="67632"/>
            <a:ext cx="4968552" cy="49788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4</cp:revision>
  <cp:lastPrinted>2015-07-10T00:42:44Z</cp:lastPrinted>
  <dcterms:created xsi:type="dcterms:W3CDTF">2014-12-18T05:44:18Z</dcterms:created>
  <dcterms:modified xsi:type="dcterms:W3CDTF">2015-07-29T01:43:17Z</dcterms:modified>
</cp:coreProperties>
</file>