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2850" cy="10688638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4048" y="-104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D3ECA-8436-B64E-95CB-83A680481C14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D3EB-4AF2-1944-9F7A-955D1FDE4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048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D3ECA-8436-B64E-95CB-83A680481C14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D3EB-4AF2-1944-9F7A-955D1FDE4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9354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D3ECA-8436-B64E-95CB-83A680481C14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D3EB-4AF2-1944-9F7A-955D1FDE4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0447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D3ECA-8436-B64E-95CB-83A680481C14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D3EB-4AF2-1944-9F7A-955D1FDE4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221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D3ECA-8436-B64E-95CB-83A680481C14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D3EB-4AF2-1944-9F7A-955D1FDE4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6005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D3ECA-8436-B64E-95CB-83A680481C14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D3EB-4AF2-1944-9F7A-955D1FDE4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999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D3ECA-8436-B64E-95CB-83A680481C14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D3EB-4AF2-1944-9F7A-955D1FDE4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7499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D3ECA-8436-B64E-95CB-83A680481C14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D3EB-4AF2-1944-9F7A-955D1FDE4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505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D3ECA-8436-B64E-95CB-83A680481C14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D3EB-4AF2-1944-9F7A-955D1FDE4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9088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D3ECA-8436-B64E-95CB-83A680481C14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D3EB-4AF2-1944-9F7A-955D1FDE4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2560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D3ECA-8436-B64E-95CB-83A680481C14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CD3EB-4AF2-1944-9F7A-955D1FDE4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8933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D3ECA-8436-B64E-95CB-83A680481C14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CD3EB-4AF2-1944-9F7A-955D1FDE4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2174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1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9699" cy="10688638"/>
          </a:xfrm>
          <a:prstGeom prst="rect">
            <a:avLst/>
          </a:prstGeom>
        </p:spPr>
      </p:pic>
      <p:pic>
        <p:nvPicPr>
          <p:cNvPr id="5" name="図 4" descr="17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852" y="376058"/>
            <a:ext cx="7562850" cy="222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395325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1</cp:revision>
  <dcterms:created xsi:type="dcterms:W3CDTF">2015-02-24T06:01:20Z</dcterms:created>
  <dcterms:modified xsi:type="dcterms:W3CDTF">2015-02-24T06:02:44Z</dcterms:modified>
</cp:coreProperties>
</file>