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799263" cy="99298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12A22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438" y="2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1949B3-98DD-47E5-9C48-4E84230A7774}" type="datetimeFigureOut">
              <a:rPr kumimoji="1" lang="ja-JP" altLang="en-US" smtClean="0"/>
              <a:pPr/>
              <a:t>2015/7/30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2DCD74-A567-4450-B9FB-3677AC018F0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正方形/長方形 39"/>
          <p:cNvSpPr/>
          <p:nvPr/>
        </p:nvSpPr>
        <p:spPr>
          <a:xfrm>
            <a:off x="0" y="0"/>
            <a:ext cx="9144000" cy="1080000"/>
          </a:xfrm>
          <a:prstGeom prst="rect">
            <a:avLst/>
          </a:prstGeom>
          <a:solidFill>
            <a:srgbClr val="FF6600"/>
          </a:solidFill>
          <a:ln>
            <a:solidFill>
              <a:srgbClr val="FF66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AutoShape 17"/>
          <p:cNvSpPr>
            <a:spLocks noChangeAspect="1" noChangeArrowheads="1"/>
          </p:cNvSpPr>
          <p:nvPr/>
        </p:nvSpPr>
        <p:spPr bwMode="auto">
          <a:xfrm>
            <a:off x="107504" y="-12700"/>
            <a:ext cx="864096" cy="1104900"/>
          </a:xfrm>
          <a:prstGeom prst="parallelogram">
            <a:avLst>
              <a:gd name="adj" fmla="val 30757"/>
            </a:avLst>
          </a:prstGeom>
          <a:solidFill>
            <a:srgbClr val="000000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2" name="AutoShape 17"/>
          <p:cNvSpPr>
            <a:spLocks noChangeAspect="1" noChangeArrowheads="1"/>
          </p:cNvSpPr>
          <p:nvPr/>
        </p:nvSpPr>
        <p:spPr bwMode="auto">
          <a:xfrm>
            <a:off x="1259632" y="-12700"/>
            <a:ext cx="864096" cy="1104900"/>
          </a:xfrm>
          <a:prstGeom prst="parallelogram">
            <a:avLst>
              <a:gd name="adj" fmla="val 30757"/>
            </a:avLst>
          </a:prstGeom>
          <a:solidFill>
            <a:srgbClr val="000000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3" name="AutoShape 17"/>
          <p:cNvSpPr>
            <a:spLocks noChangeAspect="1" noChangeArrowheads="1"/>
          </p:cNvSpPr>
          <p:nvPr/>
        </p:nvSpPr>
        <p:spPr bwMode="auto">
          <a:xfrm>
            <a:off x="2413893" y="-13097"/>
            <a:ext cx="864096" cy="1104900"/>
          </a:xfrm>
          <a:prstGeom prst="parallelogram">
            <a:avLst>
              <a:gd name="adj" fmla="val 30757"/>
            </a:avLst>
          </a:prstGeom>
          <a:solidFill>
            <a:srgbClr val="000000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4" name="AutoShape 17"/>
          <p:cNvSpPr>
            <a:spLocks noChangeAspect="1" noChangeArrowheads="1"/>
          </p:cNvSpPr>
          <p:nvPr/>
        </p:nvSpPr>
        <p:spPr bwMode="auto">
          <a:xfrm>
            <a:off x="3566021" y="-13097"/>
            <a:ext cx="864096" cy="1104900"/>
          </a:xfrm>
          <a:prstGeom prst="parallelogram">
            <a:avLst>
              <a:gd name="adj" fmla="val 30757"/>
            </a:avLst>
          </a:prstGeom>
          <a:solidFill>
            <a:srgbClr val="000000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5" name="AutoShape 17"/>
          <p:cNvSpPr>
            <a:spLocks noChangeAspect="1" noChangeArrowheads="1"/>
          </p:cNvSpPr>
          <p:nvPr/>
        </p:nvSpPr>
        <p:spPr bwMode="auto">
          <a:xfrm>
            <a:off x="4718149" y="-17462"/>
            <a:ext cx="864096" cy="1104900"/>
          </a:xfrm>
          <a:prstGeom prst="parallelogram">
            <a:avLst>
              <a:gd name="adj" fmla="val 30757"/>
            </a:avLst>
          </a:prstGeom>
          <a:solidFill>
            <a:srgbClr val="000000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6" name="AutoShape 17"/>
          <p:cNvSpPr>
            <a:spLocks noChangeAspect="1" noChangeArrowheads="1"/>
          </p:cNvSpPr>
          <p:nvPr/>
        </p:nvSpPr>
        <p:spPr bwMode="auto">
          <a:xfrm>
            <a:off x="5870277" y="-17462"/>
            <a:ext cx="864096" cy="1104900"/>
          </a:xfrm>
          <a:prstGeom prst="parallelogram">
            <a:avLst>
              <a:gd name="adj" fmla="val 30757"/>
            </a:avLst>
          </a:prstGeom>
          <a:solidFill>
            <a:srgbClr val="000000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7" name="AutoShape 17"/>
          <p:cNvSpPr>
            <a:spLocks noChangeAspect="1" noChangeArrowheads="1"/>
          </p:cNvSpPr>
          <p:nvPr/>
        </p:nvSpPr>
        <p:spPr bwMode="auto">
          <a:xfrm>
            <a:off x="7024538" y="-12547"/>
            <a:ext cx="864096" cy="1104900"/>
          </a:xfrm>
          <a:prstGeom prst="parallelogram">
            <a:avLst>
              <a:gd name="adj" fmla="val 30757"/>
            </a:avLst>
          </a:prstGeom>
          <a:solidFill>
            <a:srgbClr val="000000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8" name="AutoShape 17"/>
          <p:cNvSpPr>
            <a:spLocks noChangeAspect="1" noChangeArrowheads="1"/>
          </p:cNvSpPr>
          <p:nvPr/>
        </p:nvSpPr>
        <p:spPr bwMode="auto">
          <a:xfrm>
            <a:off x="8176666" y="-12547"/>
            <a:ext cx="864096" cy="1104900"/>
          </a:xfrm>
          <a:prstGeom prst="parallelogram">
            <a:avLst>
              <a:gd name="adj" fmla="val 30757"/>
            </a:avLst>
          </a:prstGeom>
          <a:solidFill>
            <a:srgbClr val="000000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" name="テキスト ボックス 49"/>
          <p:cNvSpPr txBox="1">
            <a:spLocks noChangeArrowheads="1"/>
          </p:cNvSpPr>
          <p:nvPr/>
        </p:nvSpPr>
        <p:spPr bwMode="auto">
          <a:xfrm>
            <a:off x="4139952" y="6266844"/>
            <a:ext cx="4752528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ja-JP" altLang="en-US" sz="3200" b="1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○</a:t>
            </a:r>
            <a:r>
              <a:rPr lang="ja-JP" altLang="en-US" sz="32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○</a:t>
            </a:r>
            <a:r>
              <a:rPr lang="ja-JP" altLang="en-US" sz="3200" b="1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鉄工</a:t>
            </a:r>
            <a:r>
              <a:rPr lang="ja-JP" altLang="en-US" sz="32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株式会社　</a:t>
            </a:r>
          </a:p>
        </p:txBody>
      </p:sp>
      <p:sp>
        <p:nvSpPr>
          <p:cNvPr id="51" name="Text Box 7"/>
          <p:cNvSpPr txBox="1">
            <a:spLocks noChangeArrowheads="1"/>
          </p:cNvSpPr>
          <p:nvPr/>
        </p:nvSpPr>
        <p:spPr bwMode="auto">
          <a:xfrm>
            <a:off x="228744" y="1264434"/>
            <a:ext cx="9209645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altLang="ja-JP" sz="7200" spc="-300" dirty="0">
                <a:solidFill>
                  <a:srgbClr val="FF0000"/>
                </a:solidFill>
                <a:latin typeface="小塚ゴシック Pro H" panose="020B0800000000000000" pitchFamily="34" charset="-128"/>
                <a:ea typeface="小塚ゴシック Pro H" panose="020B0800000000000000" pitchFamily="34" charset="-128"/>
                <a:cs typeface="メイリオ" pitchFamily="50" charset="-128"/>
              </a:rPr>
              <a:t>9 </a:t>
            </a:r>
            <a:r>
              <a:rPr lang="ja-JP" altLang="en-US" sz="7200" spc="-300" dirty="0">
                <a:solidFill>
                  <a:srgbClr val="FF0000"/>
                </a:solidFill>
                <a:latin typeface="小塚ゴシック Pro H" panose="020B0800000000000000" pitchFamily="34" charset="-128"/>
                <a:ea typeface="小塚ゴシック Pro H" panose="020B0800000000000000" pitchFamily="34" charset="-128"/>
                <a:cs typeface="メイリオ" pitchFamily="50" charset="-128"/>
              </a:rPr>
              <a:t>月 </a:t>
            </a:r>
            <a:r>
              <a:rPr lang="en-US" altLang="ja-JP" sz="7200" spc="-300" dirty="0">
                <a:solidFill>
                  <a:srgbClr val="FF0000"/>
                </a:solidFill>
                <a:latin typeface="小塚ゴシック Pro H" panose="020B0800000000000000" pitchFamily="34" charset="-128"/>
                <a:ea typeface="小塚ゴシック Pro H" panose="020B0800000000000000" pitchFamily="34" charset="-128"/>
                <a:cs typeface="メイリオ" pitchFamily="50" charset="-128"/>
              </a:rPr>
              <a:t>10 </a:t>
            </a:r>
            <a:r>
              <a:rPr lang="ja-JP" altLang="en-US" sz="7200" spc="-300" dirty="0">
                <a:solidFill>
                  <a:srgbClr val="FF0000"/>
                </a:solidFill>
                <a:latin typeface="小塚ゴシック Pro H" panose="020B0800000000000000" pitchFamily="34" charset="-128"/>
                <a:ea typeface="小塚ゴシック Pro H" panose="020B0800000000000000" pitchFamily="34" charset="-128"/>
                <a:cs typeface="メイリオ" pitchFamily="50" charset="-128"/>
              </a:rPr>
              <a:t>日 ～ </a:t>
            </a:r>
            <a:r>
              <a:rPr lang="en-US" altLang="ja-JP" sz="7200" spc="-300" dirty="0" smtClean="0">
                <a:solidFill>
                  <a:srgbClr val="FF0000"/>
                </a:solidFill>
                <a:latin typeface="小塚ゴシック Pro H" panose="020B0800000000000000" pitchFamily="34" charset="-128"/>
                <a:ea typeface="小塚ゴシック Pro H" panose="020B0800000000000000" pitchFamily="34" charset="-128"/>
                <a:cs typeface="メイリオ" pitchFamily="50" charset="-128"/>
              </a:rPr>
              <a:t>9 </a:t>
            </a:r>
            <a:r>
              <a:rPr lang="ja-JP" altLang="en-US" sz="7200" spc="-300" dirty="0">
                <a:solidFill>
                  <a:srgbClr val="FF0000"/>
                </a:solidFill>
                <a:latin typeface="小塚ゴシック Pro H" panose="020B0800000000000000" pitchFamily="34" charset="-128"/>
                <a:ea typeface="小塚ゴシック Pro H" panose="020B0800000000000000" pitchFamily="34" charset="-128"/>
                <a:cs typeface="メイリオ" pitchFamily="50" charset="-128"/>
              </a:rPr>
              <a:t>月 </a:t>
            </a:r>
            <a:r>
              <a:rPr lang="en-US" altLang="ja-JP" sz="7200" spc="-300" dirty="0">
                <a:solidFill>
                  <a:srgbClr val="FF0000"/>
                </a:solidFill>
                <a:latin typeface="小塚ゴシック Pro H" panose="020B0800000000000000" pitchFamily="34" charset="-128"/>
                <a:ea typeface="小塚ゴシック Pro H" panose="020B0800000000000000" pitchFamily="34" charset="-128"/>
                <a:cs typeface="メイリオ" pitchFamily="50" charset="-128"/>
              </a:rPr>
              <a:t>25 </a:t>
            </a:r>
            <a:r>
              <a:rPr lang="ja-JP" altLang="en-US" sz="7200" spc="-300" dirty="0">
                <a:solidFill>
                  <a:srgbClr val="FF0000"/>
                </a:solidFill>
                <a:latin typeface="小塚ゴシック Pro H" panose="020B0800000000000000" pitchFamily="34" charset="-128"/>
                <a:ea typeface="小塚ゴシック Pro H" panose="020B0800000000000000" pitchFamily="34" charset="-128"/>
                <a:cs typeface="メイリオ" pitchFamily="50" charset="-128"/>
              </a:rPr>
              <a:t>日</a:t>
            </a:r>
          </a:p>
        </p:txBody>
      </p:sp>
      <p:sp>
        <p:nvSpPr>
          <p:cNvPr id="52" name="円形吹き出し 51"/>
          <p:cNvSpPr/>
          <p:nvPr/>
        </p:nvSpPr>
        <p:spPr>
          <a:xfrm>
            <a:off x="3172618" y="2474030"/>
            <a:ext cx="5436096" cy="3306271"/>
          </a:xfrm>
          <a:prstGeom prst="wedgeEllipseCallout">
            <a:avLst>
              <a:gd name="adj1" fmla="val -59031"/>
              <a:gd name="adj2" fmla="val -15898"/>
            </a:avLst>
          </a:prstGeom>
          <a:solidFill>
            <a:srgbClr val="FF6600"/>
          </a:solidFill>
          <a:ln>
            <a:solidFill>
              <a:srgbClr val="FF66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Text Box 6"/>
          <p:cNvSpPr txBox="1">
            <a:spLocks noChangeAspect="1" noChangeArrowheads="1"/>
          </p:cNvSpPr>
          <p:nvPr/>
        </p:nvSpPr>
        <p:spPr bwMode="auto">
          <a:xfrm>
            <a:off x="2123728" y="3811768"/>
            <a:ext cx="7596336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ja-JP" altLang="en-US" sz="7200" dirty="0" smtClean="0">
                <a:solidFill>
                  <a:schemeClr val="bg1"/>
                </a:solidFill>
                <a:ea typeface="HGP創英角ｺﾞｼｯｸUB" pitchFamily="50" charset="-128"/>
              </a:rPr>
              <a:t>舗装工事中</a:t>
            </a:r>
            <a:endParaRPr lang="ja-JP" altLang="en-US" sz="7200" dirty="0">
              <a:solidFill>
                <a:schemeClr val="bg1"/>
              </a:solidFill>
              <a:ea typeface="HGP創英角ｺﾞｼｯｸUB" pitchFamily="50" charset="-128"/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2341885" y="3356992"/>
            <a:ext cx="705678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800" dirty="0" smtClean="0">
                <a:solidFill>
                  <a:schemeClr val="bg1"/>
                </a:solidFill>
                <a:latin typeface="HGS創英角ｺﾞｼｯｸUB" pitchFamily="50" charset="-128"/>
                <a:ea typeface="HGS創英角ｺﾞｼｯｸUB" pitchFamily="50" charset="-128"/>
              </a:rPr>
              <a:t>ご協力よろしくお願いします</a:t>
            </a:r>
            <a:endParaRPr kumimoji="1" lang="ja-JP" altLang="en-US" sz="2800" dirty="0">
              <a:solidFill>
                <a:schemeClr val="bg1"/>
              </a:solidFill>
              <a:latin typeface="HGS創英角ｺﾞｼｯｸUB" pitchFamily="50" charset="-128"/>
              <a:ea typeface="HGS創英角ｺﾞｼｯｸUB" pitchFamily="50" charset="-128"/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685" y="2420888"/>
            <a:ext cx="2138488" cy="4396561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20</Words>
  <Application>Microsoft Office PowerPoint</Application>
  <PresentationFormat>画面に合わせる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HGP創英角ｺﾞｼｯｸUB</vt:lpstr>
      <vt:lpstr>HGS創英角ｺﾞｼｯｸUB</vt:lpstr>
      <vt:lpstr>ＭＳ Ｐゴシック</vt:lpstr>
      <vt:lpstr>メイリオ</vt:lpstr>
      <vt:lpstr>小塚ゴシック Pro H</vt:lpstr>
      <vt:lpstr>Arial</vt:lpstr>
      <vt:lpstr>Calibri</vt:lpstr>
      <vt:lpstr>Office テーマ</vt:lpstr>
      <vt:lpstr>PowerPoint プレゼンテーション</vt:lpstr>
    </vt:vector>
  </TitlesOfParts>
  <Company>Toshiba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tec</dc:creator>
  <cp:lastModifiedBy>VISION</cp:lastModifiedBy>
  <cp:revision>13</cp:revision>
  <cp:lastPrinted>2015-07-10T00:25:08Z</cp:lastPrinted>
  <dcterms:created xsi:type="dcterms:W3CDTF">2015-07-02T05:38:36Z</dcterms:created>
  <dcterms:modified xsi:type="dcterms:W3CDTF">2015-07-30T08:00:35Z</dcterms:modified>
</cp:coreProperties>
</file>

<file path=docProps/thumbnail.jpeg>
</file>