
<file path=[Content_Types].xml><?xml version="1.0" encoding="utf-8"?>
<Types xmlns="http://schemas.openxmlformats.org/package/2006/content-types">
  <Default Extension="jpg" ContentType="image/jp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3400" cy="15119350"/>
  <p:notesSz cx="10693400" cy="151257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2879" userDrawn="1">
          <p15:clr>
            <a:srgbClr val="A4A3A4"/>
          </p15:clr>
        </p15:guide>
        <p15:guide id="2" pos="216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55" d="100"/>
          <a:sy n="55" d="100"/>
        </p:scale>
        <p:origin x="3560" y="208"/>
      </p:cViewPr>
      <p:guideLst>
        <p:guide orient="horz" pos="2879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2005" y="4686999"/>
            <a:ext cx="908939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4010" y="8466836"/>
            <a:ext cx="7485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671" y="3477451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7102" y="3477451"/>
            <a:ext cx="465162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4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bg object 16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254880" y="1643325"/>
            <a:ext cx="10186412" cy="3924163"/>
          </a:xfrm>
          <a:prstGeom prst="rect">
            <a:avLst/>
          </a:prstGeom>
        </p:spPr>
      </p:pic>
      <p:pic>
        <p:nvPicPr>
          <p:cNvPr id="17" name="bg object 17"/>
          <p:cNvPicPr/>
          <p:nvPr/>
        </p:nvPicPr>
        <p:blipFill>
          <a:blip r:embed="rId8" cstate="print"/>
          <a:stretch>
            <a:fillRect/>
          </a:stretch>
        </p:blipFill>
        <p:spPr>
          <a:xfrm>
            <a:off x="571880" y="549548"/>
            <a:ext cx="1804409" cy="277247"/>
          </a:xfrm>
          <a:prstGeom prst="rect">
            <a:avLst/>
          </a:prstGeom>
        </p:spPr>
      </p:pic>
      <p:pic>
        <p:nvPicPr>
          <p:cNvPr id="18" name="bg object 18"/>
          <p:cNvPicPr/>
          <p:nvPr/>
        </p:nvPicPr>
        <p:blipFill>
          <a:blip r:embed="rId9" cstate="print"/>
          <a:stretch>
            <a:fillRect/>
          </a:stretch>
        </p:blipFill>
        <p:spPr>
          <a:xfrm>
            <a:off x="379849" y="6204260"/>
            <a:ext cx="9985247" cy="7266427"/>
          </a:xfrm>
          <a:prstGeom prst="rect">
            <a:avLst/>
          </a:prstGeom>
        </p:spPr>
      </p:pic>
      <p:pic>
        <p:nvPicPr>
          <p:cNvPr id="19" name="bg object 19"/>
          <p:cNvPicPr/>
          <p:nvPr/>
        </p:nvPicPr>
        <p:blipFill>
          <a:blip r:embed="rId10" cstate="print"/>
          <a:stretch>
            <a:fillRect/>
          </a:stretch>
        </p:blipFill>
        <p:spPr>
          <a:xfrm>
            <a:off x="3714361" y="14439545"/>
            <a:ext cx="3163823" cy="100541"/>
          </a:xfrm>
          <a:prstGeom prst="rect">
            <a:avLst/>
          </a:prstGeom>
        </p:spPr>
      </p:pic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670" y="604774"/>
            <a:ext cx="96240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670" y="3477451"/>
            <a:ext cx="962406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756" y="14060996"/>
            <a:ext cx="3421888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670" y="14060996"/>
            <a:ext cx="245948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11/11/25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9248" y="14060996"/>
            <a:ext cx="245948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017">
        <a:defRPr>
          <a:latin typeface="+mn-lt"/>
          <a:ea typeface="+mn-ea"/>
          <a:cs typeface="+mn-cs"/>
        </a:defRPr>
      </a:lvl2pPr>
      <a:lvl3pPr marL="914034">
        <a:defRPr>
          <a:latin typeface="+mn-lt"/>
          <a:ea typeface="+mn-ea"/>
          <a:cs typeface="+mn-cs"/>
        </a:defRPr>
      </a:lvl3pPr>
      <a:lvl4pPr marL="1371051">
        <a:defRPr>
          <a:latin typeface="+mn-lt"/>
          <a:ea typeface="+mn-ea"/>
          <a:cs typeface="+mn-cs"/>
        </a:defRPr>
      </a:lvl4pPr>
      <a:lvl5pPr marL="1828068">
        <a:defRPr>
          <a:latin typeface="+mn-lt"/>
          <a:ea typeface="+mn-ea"/>
          <a:cs typeface="+mn-cs"/>
        </a:defRPr>
      </a:lvl5pPr>
      <a:lvl6pPr marL="2285086">
        <a:defRPr>
          <a:latin typeface="+mn-lt"/>
          <a:ea typeface="+mn-ea"/>
          <a:cs typeface="+mn-cs"/>
        </a:defRPr>
      </a:lvl6pPr>
      <a:lvl7pPr marL="2742103">
        <a:defRPr>
          <a:latin typeface="+mn-lt"/>
          <a:ea typeface="+mn-ea"/>
          <a:cs typeface="+mn-cs"/>
        </a:defRPr>
      </a:lvl7pPr>
      <a:lvl8pPr marL="3199120">
        <a:defRPr>
          <a:latin typeface="+mn-lt"/>
          <a:ea typeface="+mn-ea"/>
          <a:cs typeface="+mn-cs"/>
        </a:defRPr>
      </a:lvl8pPr>
      <a:lvl9pPr marL="3656137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143818" y="13936111"/>
            <a:ext cx="2218393" cy="354816"/>
          </a:xfrm>
          <a:prstGeom prst="rect">
            <a:avLst/>
          </a:prstGeom>
        </p:spPr>
        <p:txBody>
          <a:bodyPr vert="horz" wrap="square" lIns="0" tIns="13329" rIns="0" bIns="0" rtlCol="0">
            <a:spAutoFit/>
          </a:bodyPr>
          <a:lstStyle/>
          <a:p>
            <a:pPr marL="12695">
              <a:spcBef>
                <a:spcPts val="105"/>
              </a:spcBef>
            </a:pPr>
            <a:r>
              <a:rPr sz="2149" b="1" spc="-10" dirty="0">
                <a:solidFill>
                  <a:srgbClr val="231F20"/>
                </a:solidFill>
                <a:latin typeface="Meiryo UI"/>
                <a:cs typeface="Meiryo UI"/>
              </a:rPr>
              <a:t>○○○○株式会社</a:t>
            </a:r>
            <a:endParaRPr sz="2149">
              <a:latin typeface="Meiryo UI"/>
              <a:cs typeface="Meiryo UI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Meiryo UI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Microsoft Office User</cp:lastModifiedBy>
  <cp:revision>1</cp:revision>
  <dcterms:created xsi:type="dcterms:W3CDTF">2025-11-11T07:08:06Z</dcterms:created>
  <dcterms:modified xsi:type="dcterms:W3CDTF">2025-11-11T07:08:35Z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2025-10-30T00:00:00Z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2025-11-11T00:00:00Z</vt:filetime>
  </property>
  <property fmtid="{D5CDD505-2E9C-101B-9397-08002B2CF9AE}" pid="5" name="Producer">
    <vt:lpwstr>Adobe PDF library 17.00</vt:lpwstr>
  </property>
</Properties>
</file>