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1935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7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50" d="100"/>
          <a:sy n="50" d="100"/>
        </p:scale>
        <p:origin x="3704" y="408"/>
      </p:cViewPr>
      <p:guideLst>
        <p:guide orient="horz" pos="2879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6999"/>
            <a:ext cx="90893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66836"/>
            <a:ext cx="7485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1" y="3477451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2" y="3477451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4774"/>
            <a:ext cx="96240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7451"/>
            <a:ext cx="96240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0996"/>
            <a:ext cx="34218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0996"/>
            <a:ext cx="24594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0996"/>
            <a:ext cx="24594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823F7196-B108-E2DA-3238-38687E46C8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04" y="366452"/>
            <a:ext cx="9936925" cy="5924178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4031599" y="14198196"/>
            <a:ext cx="2615102" cy="330061"/>
          </a:xfrm>
          <a:prstGeom prst="rect">
            <a:avLst/>
          </a:prstGeom>
        </p:spPr>
        <p:txBody>
          <a:bodyPr vert="horz" wrap="square" lIns="0" tIns="12695" rIns="0" bIns="0" rtlCol="0">
            <a:spAutoFit/>
          </a:bodyPr>
          <a:lstStyle/>
          <a:p>
            <a:pPr marL="12695">
              <a:spcBef>
                <a:spcPts val="100"/>
              </a:spcBef>
            </a:pPr>
            <a:r>
              <a:rPr sz="1999" b="1" spc="-5" dirty="0">
                <a:solidFill>
                  <a:srgbClr val="231F20"/>
                </a:solidFill>
                <a:latin typeface="A-OTF UD Shin Go Pro DB"/>
                <a:cs typeface="A-OTF UD Shin Go Pro DB"/>
              </a:rPr>
              <a:t>○○○○○○株式会社</a:t>
            </a:r>
            <a:endParaRPr sz="1999">
              <a:latin typeface="A-OTF UD Shin Go Pro DB"/>
              <a:cs typeface="A-OTF UD Shin Go Pro DB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68532" y="14679099"/>
            <a:ext cx="2952271" cy="8835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0112" y="6769813"/>
            <a:ext cx="9779971" cy="705620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44363" y="1748818"/>
            <a:ext cx="1803657" cy="180365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176251" y="3784027"/>
            <a:ext cx="2318553" cy="103283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A-OTF UD Shin Go Pro DB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笑子 高橋</cp:lastModifiedBy>
  <cp:revision>2</cp:revision>
  <dcterms:created xsi:type="dcterms:W3CDTF">2025-10-29T10:20:00Z</dcterms:created>
  <dcterms:modified xsi:type="dcterms:W3CDTF">2025-10-29T10:23:18Z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2025-10-29T00:00:00Z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2025-10-29T00:00:00Z</vt:filetime>
  </property>
  <property fmtid="{D5CDD505-2E9C-101B-9397-08002B2CF9AE}" pid="5" name="Producer">
    <vt:lpwstr>Adobe PDF library 17.00</vt:lpwstr>
  </property>
</Properties>
</file>