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1935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7" d="100"/>
          <a:sy n="77" d="100"/>
        </p:scale>
        <p:origin x="1752" y="216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3951" y="3314954"/>
            <a:ext cx="1285144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7903" y="5988304"/>
            <a:ext cx="105835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5968" y="2459482"/>
            <a:ext cx="65769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6465" y="2459482"/>
            <a:ext cx="65769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5831" y="978410"/>
            <a:ext cx="2708533" cy="877519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46109" y="6821427"/>
            <a:ext cx="1355778" cy="102107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921130" y="1469139"/>
            <a:ext cx="9956681" cy="7397495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89438" y="280419"/>
            <a:ext cx="2330740" cy="79552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2168" y="2724916"/>
            <a:ext cx="3052813" cy="369417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583630" y="10256524"/>
            <a:ext cx="3165530" cy="10058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5968" y="427736"/>
            <a:ext cx="1360741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5968" y="2459482"/>
            <a:ext cx="1360741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0579" y="9944862"/>
            <a:ext cx="48381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5968" y="9944862"/>
            <a:ext cx="3477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85932" y="9944862"/>
            <a:ext cx="3477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196" y="9812937"/>
            <a:ext cx="1837553" cy="285727"/>
          </a:xfrm>
          <a:prstGeom prst="rect">
            <a:avLst/>
          </a:prstGeom>
        </p:spPr>
        <p:txBody>
          <a:bodyPr vert="horz" wrap="square" lIns="0" tIns="16503" rIns="0" bIns="0" rtlCol="0">
            <a:spAutoFit/>
          </a:bodyPr>
          <a:lstStyle/>
          <a:p>
            <a:pPr marL="12695">
              <a:spcBef>
                <a:spcPts val="130"/>
              </a:spcBef>
            </a:pPr>
            <a:r>
              <a:rPr sz="1749" b="1" spc="-10" dirty="0">
                <a:solidFill>
                  <a:srgbClr val="231F20"/>
                </a:solidFill>
                <a:latin typeface="Meiryo UI"/>
                <a:cs typeface="Meiryo UI"/>
              </a:rPr>
              <a:t>○○○○株式会社</a:t>
            </a:r>
            <a:endParaRPr sz="1749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1</cp:revision>
  <dcterms:created xsi:type="dcterms:W3CDTF">2025-11-11T07:09:12Z</dcterms:created>
  <dcterms:modified xsi:type="dcterms:W3CDTF">2025-11-11T07:10:04Z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2025-11-11T00:00:00Z</vt:filetime>
  </property>
  <property fmtid="{D5CDD505-2E9C-101B-9397-08002B2CF9AE}" pid="5" name="Producer">
    <vt:lpwstr>Adobe PDF library 17.00</vt:lpwstr>
  </property>
</Properties>
</file>