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119350" cy="10693400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87"/>
  </p:normalViewPr>
  <p:slideViewPr>
    <p:cSldViewPr>
      <p:cViewPr varScale="1">
        <p:scale>
          <a:sx n="101" d="100"/>
          <a:sy n="101" d="100"/>
        </p:scale>
        <p:origin x="1744" y="192"/>
      </p:cViewPr>
      <p:guideLst>
        <p:guide orient="horz" pos="2880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3951" y="3314954"/>
            <a:ext cx="1285144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7903" y="5988304"/>
            <a:ext cx="1058354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5968" y="2459482"/>
            <a:ext cx="65769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6465" y="2459482"/>
            <a:ext cx="65769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5968" y="427736"/>
            <a:ext cx="1360741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5968" y="2459482"/>
            <a:ext cx="1360741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0579" y="9944862"/>
            <a:ext cx="483819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5968" y="9944862"/>
            <a:ext cx="347745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85932" y="9944862"/>
            <a:ext cx="347745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54319" y="9906222"/>
            <a:ext cx="1548750" cy="243426"/>
          </a:xfrm>
          <a:prstGeom prst="rect">
            <a:avLst/>
          </a:prstGeom>
        </p:spPr>
        <p:txBody>
          <a:bodyPr vert="horz" wrap="square" lIns="0" tIns="12695" rIns="0" bIns="0" rtlCol="0">
            <a:spAutoFit/>
          </a:bodyPr>
          <a:lstStyle/>
          <a:p>
            <a:pPr marL="12695">
              <a:spcBef>
                <a:spcPts val="100"/>
              </a:spcBef>
            </a:pPr>
            <a:r>
              <a:rPr sz="1499" spc="-10" dirty="0">
                <a:solidFill>
                  <a:srgbClr val="231F20"/>
                </a:solidFill>
                <a:latin typeface="A-OTF UD Shin Go Pro M"/>
                <a:cs typeface="A-OTF UD Shin Go Pro M"/>
              </a:rPr>
              <a:t>〇〇〇〇株式会社</a:t>
            </a:r>
            <a:endParaRPr sz="1499">
              <a:latin typeface="A-OTF UD Shin Go Pro M"/>
              <a:cs typeface="A-OTF UD Shin Go Pro M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269" y="4767327"/>
            <a:ext cx="14036240" cy="496309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549" y="547611"/>
            <a:ext cx="1800611" cy="27725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20191" y="10004630"/>
            <a:ext cx="2949224" cy="8835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9268" y="1007666"/>
            <a:ext cx="14036240" cy="324170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094115" y="1988719"/>
            <a:ext cx="4935686" cy="12826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A-OTF UD Shin Go Pro M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16.カレンダーA3ヨコ_251023ol</dc:title>
  <cp:lastModifiedBy>笑子 高橋</cp:lastModifiedBy>
  <cp:revision>2</cp:revision>
  <dcterms:created xsi:type="dcterms:W3CDTF">2025-10-30T00:58:52Z</dcterms:created>
  <dcterms:modified xsi:type="dcterms:W3CDTF">2025-10-30T02:10:12Z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2025-10-30T00:00:00Z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2025-10-30T00:00:00Z</vt:filetime>
  </property>
  <property fmtid="{D5CDD505-2E9C-101B-9397-08002B2CF9AE}" pid="5" name="Producer">
    <vt:lpwstr>Adobe PDF library 17.00</vt:lpwstr>
  </property>
</Properties>
</file>