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3200638" cy="10691813"/>
  <p:notesSz cx="20104100" cy="497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5" userDrawn="1">
          <p15:clr>
            <a:srgbClr val="A4A3A4"/>
          </p15:clr>
        </p15:guide>
        <p15:guide id="2" pos="46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38" d="100"/>
          <a:sy n="38" d="100"/>
        </p:scale>
        <p:origin x="280" y="1520"/>
      </p:cViewPr>
      <p:guideLst>
        <p:guide orient="horz" pos="6185"/>
        <p:guide pos="46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40047" y="3314463"/>
            <a:ext cx="36720544" cy="760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39" b="1" i="0">
                <a:solidFill>
                  <a:srgbClr val="231F20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480096" y="5987415"/>
            <a:ext cx="302404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67889" y="8984649"/>
            <a:ext cx="4500180" cy="760080"/>
          </a:xfrm>
        </p:spPr>
        <p:txBody>
          <a:bodyPr lIns="0" tIns="0" rIns="0" bIns="0"/>
          <a:lstStyle>
            <a:lvl1pPr>
              <a:defRPr sz="4939" b="1" i="0">
                <a:solidFill>
                  <a:srgbClr val="231F20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67889" y="8984649"/>
            <a:ext cx="4500180" cy="760080"/>
          </a:xfrm>
        </p:spPr>
        <p:txBody>
          <a:bodyPr lIns="0" tIns="0" rIns="0" bIns="0"/>
          <a:lstStyle>
            <a:lvl1pPr>
              <a:defRPr sz="4939" b="1" i="0">
                <a:solidFill>
                  <a:srgbClr val="231F20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60032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248327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67889" y="8984649"/>
            <a:ext cx="4500180" cy="760080"/>
          </a:xfrm>
        </p:spPr>
        <p:txBody>
          <a:bodyPr lIns="0" tIns="0" rIns="0" bIns="0"/>
          <a:lstStyle>
            <a:lvl1pPr>
              <a:defRPr sz="4939" b="1" i="0">
                <a:solidFill>
                  <a:srgbClr val="231F20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1966" y="441721"/>
            <a:ext cx="42316065" cy="980311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328878" y="8992801"/>
            <a:ext cx="14408128" cy="79813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879376" y="1404363"/>
            <a:ext cx="3343709" cy="117588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167889" y="8984649"/>
            <a:ext cx="4500180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231F20"/>
                </a:solidFill>
                <a:latin typeface="Meiryo UI"/>
                <a:cs typeface="Meiryo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0032" y="2459117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688217" y="9943386"/>
            <a:ext cx="138242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60033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1104462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70A1D73E-8C4E-E6C9-9DF4-49BDBEE41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275">
              <a:lnSpc>
                <a:spcPct val="100000"/>
              </a:lnSpc>
              <a:spcBef>
                <a:spcPts val="268"/>
              </a:spcBef>
            </a:pPr>
            <a:r>
              <a:rPr lang="ja-JP" altLang="en-US" sz="4939" spc="-21">
                <a:latin typeface="Meiryo UI" panose="020B0604030504040204" pitchFamily="34" charset="-128"/>
                <a:ea typeface="Meiryo UI" panose="020B0604030504040204" pitchFamily="34" charset="-128"/>
              </a:rPr>
              <a:t>〇〇〇株式会社</a:t>
            </a:r>
            <a:endParaRPr lang="ja-JP" altLang="en-US" sz="4939" spc="-2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〇〇〇株式会社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06.迎春ヨコ1200mm_中原_251027a_ol+</dc:title>
  <cp:lastModifiedBy>Microsoft Office User</cp:lastModifiedBy>
  <cp:revision>1</cp:revision>
  <dcterms:created xsi:type="dcterms:W3CDTF">2025-11-11T06:49:03Z</dcterms:created>
  <dcterms:modified xsi:type="dcterms:W3CDTF">2025-11-11T07:03:40Z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2025-11-11T00:00:00Z</vt:filetime>
  </property>
  <property fmtid="{D5CDD505-2E9C-101B-9397-08002B2CF9AE}" pid="5" name="Producer">
    <vt:lpwstr>Adobe PDF library 17.00</vt:lpwstr>
  </property>
</Properties>
</file>