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0691813" cy="43200638"/>
  <p:notesSz cx="4978400" cy="201041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6189" userDrawn="1">
          <p15:clr>
            <a:srgbClr val="A4A3A4"/>
          </p15:clr>
        </p15:guide>
        <p15:guide id="2" pos="463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54"/>
    <p:restoredTop sz="94670"/>
  </p:normalViewPr>
  <p:slideViewPr>
    <p:cSldViewPr>
      <p:cViewPr varScale="1">
        <p:scale>
          <a:sx n="26" d="100"/>
          <a:sy n="26" d="100"/>
        </p:scale>
        <p:origin x="5776" y="328"/>
      </p:cViewPr>
      <p:guideLst>
        <p:guide orient="horz" pos="6189"/>
        <p:guide pos="463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1886" y="13392199"/>
            <a:ext cx="9088041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3772" y="24192358"/>
            <a:ext cx="748426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10/29/25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10/29/25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590" y="9936148"/>
            <a:ext cx="465093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6284" y="9936148"/>
            <a:ext cx="465093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10/29/25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10/29/25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10/29/25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34591" y="1728026"/>
            <a:ext cx="9622632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591" y="9936148"/>
            <a:ext cx="9622632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217" y="40176597"/>
            <a:ext cx="342138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591" y="40176597"/>
            <a:ext cx="2459117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10/29/25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8105" y="40176597"/>
            <a:ext cx="2459117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981883">
        <a:defRPr>
          <a:latin typeface="+mn-lt"/>
          <a:ea typeface="+mn-ea"/>
          <a:cs typeface="+mn-cs"/>
        </a:defRPr>
      </a:lvl2pPr>
      <a:lvl3pPr marL="1963765">
        <a:defRPr>
          <a:latin typeface="+mn-lt"/>
          <a:ea typeface="+mn-ea"/>
          <a:cs typeface="+mn-cs"/>
        </a:defRPr>
      </a:lvl3pPr>
      <a:lvl4pPr marL="2945648">
        <a:defRPr>
          <a:latin typeface="+mn-lt"/>
          <a:ea typeface="+mn-ea"/>
          <a:cs typeface="+mn-cs"/>
        </a:defRPr>
      </a:lvl4pPr>
      <a:lvl5pPr marL="3927531">
        <a:defRPr>
          <a:latin typeface="+mn-lt"/>
          <a:ea typeface="+mn-ea"/>
          <a:cs typeface="+mn-cs"/>
        </a:defRPr>
      </a:lvl5pPr>
      <a:lvl6pPr marL="4909414">
        <a:defRPr>
          <a:latin typeface="+mn-lt"/>
          <a:ea typeface="+mn-ea"/>
          <a:cs typeface="+mn-cs"/>
        </a:defRPr>
      </a:lvl6pPr>
      <a:lvl7pPr marL="5891296">
        <a:defRPr>
          <a:latin typeface="+mn-lt"/>
          <a:ea typeface="+mn-ea"/>
          <a:cs typeface="+mn-cs"/>
        </a:defRPr>
      </a:lvl7pPr>
      <a:lvl8pPr marL="6873179">
        <a:defRPr>
          <a:latin typeface="+mn-lt"/>
          <a:ea typeface="+mn-ea"/>
          <a:cs typeface="+mn-cs"/>
        </a:defRPr>
      </a:lvl8pPr>
      <a:lvl9pPr marL="7855062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981883">
        <a:defRPr>
          <a:latin typeface="+mn-lt"/>
          <a:ea typeface="+mn-ea"/>
          <a:cs typeface="+mn-cs"/>
        </a:defRPr>
      </a:lvl2pPr>
      <a:lvl3pPr marL="1963765">
        <a:defRPr>
          <a:latin typeface="+mn-lt"/>
          <a:ea typeface="+mn-ea"/>
          <a:cs typeface="+mn-cs"/>
        </a:defRPr>
      </a:lvl3pPr>
      <a:lvl4pPr marL="2945648">
        <a:defRPr>
          <a:latin typeface="+mn-lt"/>
          <a:ea typeface="+mn-ea"/>
          <a:cs typeface="+mn-cs"/>
        </a:defRPr>
      </a:lvl4pPr>
      <a:lvl5pPr marL="3927531">
        <a:defRPr>
          <a:latin typeface="+mn-lt"/>
          <a:ea typeface="+mn-ea"/>
          <a:cs typeface="+mn-cs"/>
        </a:defRPr>
      </a:lvl5pPr>
      <a:lvl6pPr marL="4909414">
        <a:defRPr>
          <a:latin typeface="+mn-lt"/>
          <a:ea typeface="+mn-ea"/>
          <a:cs typeface="+mn-cs"/>
        </a:defRPr>
      </a:lvl6pPr>
      <a:lvl7pPr marL="5891296">
        <a:defRPr>
          <a:latin typeface="+mn-lt"/>
          <a:ea typeface="+mn-ea"/>
          <a:cs typeface="+mn-cs"/>
        </a:defRPr>
      </a:lvl7pPr>
      <a:lvl8pPr marL="6873179">
        <a:defRPr>
          <a:latin typeface="+mn-lt"/>
          <a:ea typeface="+mn-ea"/>
          <a:cs typeface="+mn-cs"/>
        </a:defRPr>
      </a:lvl8pPr>
      <a:lvl9pPr marL="7855062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29533" y="441603"/>
            <a:ext cx="9827484" cy="42316671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424082" y="9355187"/>
            <a:ext cx="3865802" cy="19182786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562770" y="30649087"/>
            <a:ext cx="7561008" cy="8928815"/>
          </a:xfrm>
          <a:prstGeom prst="rect">
            <a:avLst/>
          </a:prstGeom>
        </p:spPr>
      </p:pic>
      <p:sp>
        <p:nvSpPr>
          <p:cNvPr id="2" name="object 2"/>
          <p:cNvSpPr txBox="1"/>
          <p:nvPr/>
        </p:nvSpPr>
        <p:spPr>
          <a:xfrm>
            <a:off x="3366402" y="40707738"/>
            <a:ext cx="4053070" cy="720200"/>
          </a:xfrm>
          <a:prstGeom prst="rect">
            <a:avLst/>
          </a:prstGeom>
        </p:spPr>
        <p:txBody>
          <a:bodyPr vert="horz" wrap="square" lIns="0" tIns="25911" rIns="0" bIns="0" rtlCol="0">
            <a:spAutoFit/>
          </a:bodyPr>
          <a:lstStyle/>
          <a:p>
            <a:pPr marL="27275">
              <a:spcBef>
                <a:spcPts val="204"/>
              </a:spcBef>
            </a:pPr>
            <a:r>
              <a:rPr sz="4510" b="1" spc="-75" dirty="0">
                <a:solidFill>
                  <a:srgbClr val="231F20"/>
                </a:solidFill>
                <a:latin typeface="A-OTF UD Shin Go Pro DB"/>
                <a:cs typeface="A-OTF UD Shin Go Pro DB"/>
              </a:rPr>
              <a:t>〇〇〇株式会社</a:t>
            </a:r>
            <a:endParaRPr sz="4510" dirty="0">
              <a:latin typeface="A-OTF UD Shin Go Pro DB"/>
              <a:cs typeface="A-OTF UD Shin Go Pro DB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1</Words>
  <Application>Microsoft Macintosh PowerPoint</Application>
  <PresentationFormat>ユーザー設定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A-OTF UD Shin Go Pro DB</vt:lpstr>
      <vt:lpstr>Calibri</vt:lpstr>
      <vt:lpstr>Office Theme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笑子 高橋</cp:lastModifiedBy>
  <cp:revision>3</cp:revision>
  <dcterms:created xsi:type="dcterms:W3CDTF">2025-10-29T09:27:57Z</dcterms:created>
  <dcterms:modified xsi:type="dcterms:W3CDTF">2025-10-29T09:31:08Z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2025-10-29T00:00:00Z</vt:filetime>
  </property>
  <property fmtid="{D5CDD505-2E9C-101B-9397-08002B2CF9AE}" pid="3" name="Creator">
    <vt:lpwstr>Adobe Illustrator 27.2 (Macintosh)</vt:lpwstr>
  </property>
  <property fmtid="{D5CDD505-2E9C-101B-9397-08002B2CF9AE}" pid="4" name="LastSaved">
    <vt:filetime>2025-10-29T00:00:00Z</vt:filetime>
  </property>
  <property fmtid="{D5CDD505-2E9C-101B-9397-08002B2CF9AE}" pid="5" name="Producer">
    <vt:lpwstr>Adobe PDF library 17.00</vt:lpwstr>
  </property>
</Properties>
</file>