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10691813" cy="43200638"/>
  <p:notesSz cx="4978400" cy="20104100"/>
  <p:defaultTextStyle>
    <a:defPPr>
      <a:defRPr kern="0"/>
    </a:defPPr>
  </p:defaultTextStyle>
  <p:extLst>
    <p:ext uri="{EFAFB233-063F-42B5-8137-9DF3F51BA10A}">
      <p15:sldGuideLst xmlns:p15="http://schemas.microsoft.com/office/powerpoint/2012/main">
        <p15:guide id="1" orient="horz" pos="6189" userDrawn="1">
          <p15:clr>
            <a:srgbClr val="A4A3A4"/>
          </p15:clr>
        </p15:guide>
        <p15:guide id="2" pos="46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/>
    <p:restoredTop sz="94694"/>
  </p:normalViewPr>
  <p:slideViewPr>
    <p:cSldViewPr>
      <p:cViewPr varScale="1">
        <p:scale>
          <a:sx n="19" d="100"/>
          <a:sy n="19" d="100"/>
        </p:scale>
        <p:origin x="4776" y="328"/>
      </p:cViewPr>
      <p:guideLst>
        <p:guide orient="horz" pos="6189"/>
        <p:guide pos="463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801886" y="13392199"/>
            <a:ext cx="9088041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603772" y="24192358"/>
            <a:ext cx="748426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534590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5506284" y="9936148"/>
            <a:ext cx="4650939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534591" y="1728026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534591" y="9936148"/>
            <a:ext cx="9622632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3635217" y="40176597"/>
            <a:ext cx="3421380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534591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10/29/25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7698105" y="40176597"/>
            <a:ext cx="2459117" cy="276999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‹#›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981883">
        <a:defRPr>
          <a:latin typeface="+mn-lt"/>
          <a:ea typeface="+mn-ea"/>
          <a:cs typeface="+mn-cs"/>
        </a:defRPr>
      </a:lvl2pPr>
      <a:lvl3pPr marL="1963765">
        <a:defRPr>
          <a:latin typeface="+mn-lt"/>
          <a:ea typeface="+mn-ea"/>
          <a:cs typeface="+mn-cs"/>
        </a:defRPr>
      </a:lvl3pPr>
      <a:lvl4pPr marL="2945648">
        <a:defRPr>
          <a:latin typeface="+mn-lt"/>
          <a:ea typeface="+mn-ea"/>
          <a:cs typeface="+mn-cs"/>
        </a:defRPr>
      </a:lvl4pPr>
      <a:lvl5pPr marL="3927531">
        <a:defRPr>
          <a:latin typeface="+mn-lt"/>
          <a:ea typeface="+mn-ea"/>
          <a:cs typeface="+mn-cs"/>
        </a:defRPr>
      </a:lvl5pPr>
      <a:lvl6pPr marL="4909414">
        <a:defRPr>
          <a:latin typeface="+mn-lt"/>
          <a:ea typeface="+mn-ea"/>
          <a:cs typeface="+mn-cs"/>
        </a:defRPr>
      </a:lvl6pPr>
      <a:lvl7pPr marL="5891296">
        <a:defRPr>
          <a:latin typeface="+mn-lt"/>
          <a:ea typeface="+mn-ea"/>
          <a:cs typeface="+mn-cs"/>
        </a:defRPr>
      </a:lvl7pPr>
      <a:lvl8pPr marL="6873179">
        <a:defRPr>
          <a:latin typeface="+mn-lt"/>
          <a:ea typeface="+mn-ea"/>
          <a:cs typeface="+mn-cs"/>
        </a:defRPr>
      </a:lvl8pPr>
      <a:lvl9pPr marL="7855062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 txBox="1"/>
          <p:nvPr/>
        </p:nvSpPr>
        <p:spPr>
          <a:xfrm>
            <a:off x="4035040" y="41813475"/>
            <a:ext cx="2648406" cy="475066"/>
          </a:xfrm>
          <a:prstGeom prst="rect">
            <a:avLst/>
          </a:prstGeom>
        </p:spPr>
        <p:txBody>
          <a:bodyPr vert="horz" wrap="square" lIns="0" tIns="28639" rIns="0" bIns="0" rtlCol="0">
            <a:spAutoFit/>
          </a:bodyPr>
          <a:lstStyle/>
          <a:p>
            <a:pPr marL="27275">
              <a:spcBef>
                <a:spcPts val="225"/>
              </a:spcBef>
            </a:pPr>
            <a:r>
              <a:rPr sz="2899" b="1" spc="-21" dirty="0">
                <a:solidFill>
                  <a:srgbClr val="231F20"/>
                </a:solidFill>
                <a:latin typeface="A-OTF UD Shin Go Pro DB"/>
                <a:cs typeface="A-OTF UD Shin Go Pro DB"/>
              </a:rPr>
              <a:t>〇〇〇株式会社</a:t>
            </a:r>
            <a:endParaRPr sz="2899" dirty="0">
              <a:latin typeface="A-OTF UD Shin Go Pro DB"/>
              <a:cs typeface="A-OTF UD Shin Go Pro DB"/>
            </a:endParaRPr>
          </a:p>
        </p:txBody>
      </p:sp>
      <p:pic>
        <p:nvPicPr>
          <p:cNvPr id="3" name="object 3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2823953" y="42514581"/>
            <a:ext cx="5056920" cy="149257"/>
          </a:xfrm>
          <a:prstGeom prst="rect">
            <a:avLst/>
          </a:prstGeom>
        </p:spPr>
      </p:pic>
      <p:pic>
        <p:nvPicPr>
          <p:cNvPr id="4" name="object 4"/>
          <p:cNvPicPr/>
          <p:nvPr/>
        </p:nvPicPr>
        <p:blipFill>
          <a:blip r:embed="rId3" cstate="print"/>
          <a:stretch>
            <a:fillRect/>
          </a:stretch>
        </p:blipFill>
        <p:spPr>
          <a:xfrm>
            <a:off x="2833092" y="17933684"/>
            <a:ext cx="5044734" cy="688458"/>
          </a:xfrm>
          <a:prstGeom prst="rect">
            <a:avLst/>
          </a:prstGeom>
        </p:spPr>
      </p:pic>
      <p:pic>
        <p:nvPicPr>
          <p:cNvPr id="5" name="object 5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1456147" y="16882686"/>
            <a:ext cx="7759021" cy="523968"/>
          </a:xfrm>
          <a:prstGeom prst="rect">
            <a:avLst/>
          </a:prstGeom>
        </p:spPr>
      </p:pic>
      <p:pic>
        <p:nvPicPr>
          <p:cNvPr id="6" name="object 6"/>
          <p:cNvPicPr/>
          <p:nvPr/>
        </p:nvPicPr>
        <p:blipFill>
          <a:blip r:embed="rId5" cstate="print"/>
          <a:stretch>
            <a:fillRect/>
          </a:stretch>
        </p:blipFill>
        <p:spPr>
          <a:xfrm>
            <a:off x="609267" y="1714974"/>
            <a:ext cx="9468016" cy="13723748"/>
          </a:xfrm>
          <a:prstGeom prst="rect">
            <a:avLst/>
          </a:prstGeom>
        </p:spPr>
      </p:pic>
      <p:pic>
        <p:nvPicPr>
          <p:cNvPr id="7" name="object 7"/>
          <p:cNvPicPr/>
          <p:nvPr/>
        </p:nvPicPr>
        <p:blipFill>
          <a:blip r:embed="rId6" cstate="print"/>
          <a:stretch>
            <a:fillRect/>
          </a:stretch>
        </p:blipFill>
        <p:spPr>
          <a:xfrm>
            <a:off x="609267" y="27112288"/>
            <a:ext cx="9471062" cy="12812893"/>
          </a:xfrm>
          <a:prstGeom prst="rect">
            <a:avLst/>
          </a:prstGeom>
        </p:spPr>
      </p:pic>
      <p:pic>
        <p:nvPicPr>
          <p:cNvPr id="8" name="object 8"/>
          <p:cNvPicPr/>
          <p:nvPr/>
        </p:nvPicPr>
        <p:blipFill>
          <a:blip r:embed="rId7" cstate="print"/>
          <a:stretch>
            <a:fillRect/>
          </a:stretch>
        </p:blipFill>
        <p:spPr>
          <a:xfrm>
            <a:off x="539201" y="18890234"/>
            <a:ext cx="9528943" cy="6573985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</Words>
  <Application>Microsoft Macintosh PowerPoint</Application>
  <PresentationFormat>ユーザー設定</PresentationFormat>
  <Paragraphs>1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4" baseType="lpstr">
      <vt:lpstr>A-OTF UD Shin Go Pro DB</vt:lpstr>
      <vt:lpstr>Calibri</vt:lpstr>
      <vt:lpstr>Office Theme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cp:lastModifiedBy>笑子 高橋</cp:lastModifiedBy>
  <cp:revision>1</cp:revision>
  <dcterms:created xsi:type="dcterms:W3CDTF">2025-10-29T10:04:27Z</dcterms:created>
  <dcterms:modified xsi:type="dcterms:W3CDTF">2025-10-29T10:05:07Z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2025-10-29T00:00:00Z</vt:filetime>
  </property>
  <property fmtid="{D5CDD505-2E9C-101B-9397-08002B2CF9AE}" pid="3" name="Creator">
    <vt:lpwstr>Adobe Illustrator 27.2 (Macintosh)</vt:lpwstr>
  </property>
  <property fmtid="{D5CDD505-2E9C-101B-9397-08002B2CF9AE}" pid="4" name="LastSaved">
    <vt:filetime>2025-10-29T00:00:00Z</vt:filetime>
  </property>
  <property fmtid="{D5CDD505-2E9C-101B-9397-08002B2CF9AE}" pid="5" name="Producer">
    <vt:lpwstr>Adobe PDF library 17.00</vt:lpwstr>
  </property>
</Properties>
</file>