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43200638" cy="10691813"/>
  <p:notesSz cx="20104100" cy="4978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6185" userDrawn="1">
          <p15:clr>
            <a:srgbClr val="A4A3A4"/>
          </p15:clr>
        </p15:guide>
        <p15:guide id="2" pos="46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38" d="100"/>
          <a:sy n="38" d="100"/>
        </p:scale>
        <p:origin x="280" y="1520"/>
      </p:cViewPr>
      <p:guideLst>
        <p:guide orient="horz" pos="6185"/>
        <p:guide pos="46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240047" y="3314463"/>
            <a:ext cx="3672054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480096" y="5987415"/>
            <a:ext cx="3024044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160032" y="2459117"/>
            <a:ext cx="1879227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2248327" y="2459117"/>
            <a:ext cx="1879227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504946" y="715902"/>
            <a:ext cx="8159613" cy="8636356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59551" y="980933"/>
            <a:ext cx="15798038" cy="884959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6551555" y="980933"/>
            <a:ext cx="15798036" cy="8813040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8454189" y="10177816"/>
            <a:ext cx="4215449" cy="12489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60032" y="427673"/>
            <a:ext cx="3888057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60032" y="2459117"/>
            <a:ext cx="3888057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4688217" y="9943386"/>
            <a:ext cx="1382420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160033" y="9943386"/>
            <a:ext cx="993614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1104462" y="9943386"/>
            <a:ext cx="993614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981883">
        <a:defRPr>
          <a:latin typeface="+mn-lt"/>
          <a:ea typeface="+mn-ea"/>
          <a:cs typeface="+mn-cs"/>
        </a:defRPr>
      </a:lvl2pPr>
      <a:lvl3pPr marL="1963765">
        <a:defRPr>
          <a:latin typeface="+mn-lt"/>
          <a:ea typeface="+mn-ea"/>
          <a:cs typeface="+mn-cs"/>
        </a:defRPr>
      </a:lvl3pPr>
      <a:lvl4pPr marL="2945648">
        <a:defRPr>
          <a:latin typeface="+mn-lt"/>
          <a:ea typeface="+mn-ea"/>
          <a:cs typeface="+mn-cs"/>
        </a:defRPr>
      </a:lvl4pPr>
      <a:lvl5pPr marL="3927531">
        <a:defRPr>
          <a:latin typeface="+mn-lt"/>
          <a:ea typeface="+mn-ea"/>
          <a:cs typeface="+mn-cs"/>
        </a:defRPr>
      </a:lvl5pPr>
      <a:lvl6pPr marL="4909414">
        <a:defRPr>
          <a:latin typeface="+mn-lt"/>
          <a:ea typeface="+mn-ea"/>
          <a:cs typeface="+mn-cs"/>
        </a:defRPr>
      </a:lvl6pPr>
      <a:lvl7pPr marL="5891296">
        <a:defRPr>
          <a:latin typeface="+mn-lt"/>
          <a:ea typeface="+mn-ea"/>
          <a:cs typeface="+mn-cs"/>
        </a:defRPr>
      </a:lvl7pPr>
      <a:lvl8pPr marL="6873179">
        <a:defRPr>
          <a:latin typeface="+mn-lt"/>
          <a:ea typeface="+mn-ea"/>
          <a:cs typeface="+mn-cs"/>
        </a:defRPr>
      </a:lvl8pPr>
      <a:lvl9pPr marL="785506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981883">
        <a:defRPr>
          <a:latin typeface="+mn-lt"/>
          <a:ea typeface="+mn-ea"/>
          <a:cs typeface="+mn-cs"/>
        </a:defRPr>
      </a:lvl2pPr>
      <a:lvl3pPr marL="1963765">
        <a:defRPr>
          <a:latin typeface="+mn-lt"/>
          <a:ea typeface="+mn-ea"/>
          <a:cs typeface="+mn-cs"/>
        </a:defRPr>
      </a:lvl3pPr>
      <a:lvl4pPr marL="2945648">
        <a:defRPr>
          <a:latin typeface="+mn-lt"/>
          <a:ea typeface="+mn-ea"/>
          <a:cs typeface="+mn-cs"/>
        </a:defRPr>
      </a:lvl4pPr>
      <a:lvl5pPr marL="3927531">
        <a:defRPr>
          <a:latin typeface="+mn-lt"/>
          <a:ea typeface="+mn-ea"/>
          <a:cs typeface="+mn-cs"/>
        </a:defRPr>
      </a:lvl5pPr>
      <a:lvl6pPr marL="4909414">
        <a:defRPr>
          <a:latin typeface="+mn-lt"/>
          <a:ea typeface="+mn-ea"/>
          <a:cs typeface="+mn-cs"/>
        </a:defRPr>
      </a:lvl6pPr>
      <a:lvl7pPr marL="5891296">
        <a:defRPr>
          <a:latin typeface="+mn-lt"/>
          <a:ea typeface="+mn-ea"/>
          <a:cs typeface="+mn-cs"/>
        </a:defRPr>
      </a:lvl7pPr>
      <a:lvl8pPr marL="6873179">
        <a:defRPr>
          <a:latin typeface="+mn-lt"/>
          <a:ea typeface="+mn-ea"/>
          <a:cs typeface="+mn-cs"/>
        </a:defRPr>
      </a:lvl8pPr>
      <a:lvl9pPr marL="785506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180526" y="9590689"/>
            <a:ext cx="2862515" cy="512283"/>
          </a:xfrm>
          <a:prstGeom prst="rect">
            <a:avLst/>
          </a:prstGeom>
        </p:spPr>
        <p:txBody>
          <a:bodyPr vert="horz" wrap="square" lIns="0" tIns="32730" rIns="0" bIns="0" rtlCol="0">
            <a:spAutoFit/>
          </a:bodyPr>
          <a:lstStyle/>
          <a:p>
            <a:pPr marL="27275">
              <a:spcBef>
                <a:spcPts val="258"/>
              </a:spcBef>
            </a:pPr>
            <a:r>
              <a:rPr sz="3114" b="1" spc="-21" dirty="0">
                <a:solidFill>
                  <a:srgbClr val="231F20"/>
                </a:solidFill>
                <a:latin typeface="Meiryo UI"/>
                <a:cs typeface="Meiryo UI"/>
              </a:rPr>
              <a:t>〇〇〇株式会社</a:t>
            </a:r>
            <a:endParaRPr sz="3114" dirty="0">
              <a:latin typeface="Meiryo UI"/>
              <a:cs typeface="Meiryo U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Meiryo UI</vt:lpstr>
      <vt:lpstr>Calibri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Microsoft Office User</cp:lastModifiedBy>
  <cp:revision>1</cp:revision>
  <dcterms:created xsi:type="dcterms:W3CDTF">2025-11-11T07:04:17Z</dcterms:created>
  <dcterms:modified xsi:type="dcterms:W3CDTF">2025-11-11T07:04:55Z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2025-10-30T00:00:00Z</vt:filetime>
  </property>
  <property fmtid="{D5CDD505-2E9C-101B-9397-08002B2CF9AE}" pid="3" name="Creator">
    <vt:lpwstr>Adobe Illustrator 27.2 (Macintosh)</vt:lpwstr>
  </property>
  <property fmtid="{D5CDD505-2E9C-101B-9397-08002B2CF9AE}" pid="4" name="LastSaved">
    <vt:filetime>2025-11-11T00:00:00Z</vt:filetime>
  </property>
  <property fmtid="{D5CDD505-2E9C-101B-9397-08002B2CF9AE}" pid="5" name="Producer">
    <vt:lpwstr>Adobe PDF library 17.00</vt:lpwstr>
  </property>
</Properties>
</file>