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43200638" cy="10691813"/>
  <p:notesSz cx="20104100" cy="49784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6185" userDrawn="1">
          <p15:clr>
            <a:srgbClr val="A4A3A4"/>
          </p15:clr>
        </p15:guide>
        <p15:guide id="2" pos="464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38" d="100"/>
          <a:sy n="38" d="100"/>
        </p:scale>
        <p:origin x="280" y="1520"/>
      </p:cViewPr>
      <p:guideLst>
        <p:guide orient="horz" pos="6185"/>
        <p:guide pos="464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3240047" y="3314463"/>
            <a:ext cx="36720544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6480096" y="5987415"/>
            <a:ext cx="3024044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11/11/25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11/11/25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160032" y="2459117"/>
            <a:ext cx="18792279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2248327" y="2459117"/>
            <a:ext cx="18792279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11/11/25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11/11/25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11/11/25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4.png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3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bg object 16"/>
          <p:cNvPicPr/>
          <p:nvPr/>
        </p:nvPicPr>
        <p:blipFill>
          <a:blip r:embed="rId7" cstate="print"/>
          <a:stretch>
            <a:fillRect/>
          </a:stretch>
        </p:blipFill>
        <p:spPr>
          <a:xfrm>
            <a:off x="17504946" y="715902"/>
            <a:ext cx="8159613" cy="8636356"/>
          </a:xfrm>
          <a:prstGeom prst="rect">
            <a:avLst/>
          </a:prstGeom>
        </p:spPr>
      </p:pic>
      <p:pic>
        <p:nvPicPr>
          <p:cNvPr id="17" name="bg object 17"/>
          <p:cNvPicPr/>
          <p:nvPr/>
        </p:nvPicPr>
        <p:blipFill>
          <a:blip r:embed="rId8" cstate="print"/>
          <a:stretch>
            <a:fillRect/>
          </a:stretch>
        </p:blipFill>
        <p:spPr>
          <a:xfrm>
            <a:off x="859551" y="980933"/>
            <a:ext cx="15798038" cy="8849597"/>
          </a:xfrm>
          <a:prstGeom prst="rect">
            <a:avLst/>
          </a:prstGeom>
        </p:spPr>
      </p:pic>
      <p:pic>
        <p:nvPicPr>
          <p:cNvPr id="18" name="bg object 18"/>
          <p:cNvPicPr/>
          <p:nvPr/>
        </p:nvPicPr>
        <p:blipFill>
          <a:blip r:embed="rId9" cstate="print"/>
          <a:stretch>
            <a:fillRect/>
          </a:stretch>
        </p:blipFill>
        <p:spPr>
          <a:xfrm>
            <a:off x="26551555" y="980933"/>
            <a:ext cx="15798036" cy="8813040"/>
          </a:xfrm>
          <a:prstGeom prst="rect">
            <a:avLst/>
          </a:prstGeom>
        </p:spPr>
      </p:pic>
      <p:pic>
        <p:nvPicPr>
          <p:cNvPr id="19" name="bg object 19"/>
          <p:cNvPicPr/>
          <p:nvPr/>
        </p:nvPicPr>
        <p:blipFill>
          <a:blip r:embed="rId10" cstate="print"/>
          <a:stretch>
            <a:fillRect/>
          </a:stretch>
        </p:blipFill>
        <p:spPr>
          <a:xfrm>
            <a:off x="38454189" y="10177816"/>
            <a:ext cx="4215449" cy="124898"/>
          </a:xfrm>
          <a:prstGeom prst="rect">
            <a:avLst/>
          </a:prstGeom>
        </p:spPr>
      </p:pic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160032" y="427673"/>
            <a:ext cx="38880574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160032" y="2459117"/>
            <a:ext cx="38880574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4688217" y="9943386"/>
            <a:ext cx="13824204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160033" y="9943386"/>
            <a:ext cx="993614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11/11/25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1104462" y="9943386"/>
            <a:ext cx="993614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981883">
        <a:defRPr>
          <a:latin typeface="+mn-lt"/>
          <a:ea typeface="+mn-ea"/>
          <a:cs typeface="+mn-cs"/>
        </a:defRPr>
      </a:lvl2pPr>
      <a:lvl3pPr marL="1963765">
        <a:defRPr>
          <a:latin typeface="+mn-lt"/>
          <a:ea typeface="+mn-ea"/>
          <a:cs typeface="+mn-cs"/>
        </a:defRPr>
      </a:lvl3pPr>
      <a:lvl4pPr marL="2945648">
        <a:defRPr>
          <a:latin typeface="+mn-lt"/>
          <a:ea typeface="+mn-ea"/>
          <a:cs typeface="+mn-cs"/>
        </a:defRPr>
      </a:lvl4pPr>
      <a:lvl5pPr marL="3927531">
        <a:defRPr>
          <a:latin typeface="+mn-lt"/>
          <a:ea typeface="+mn-ea"/>
          <a:cs typeface="+mn-cs"/>
        </a:defRPr>
      </a:lvl5pPr>
      <a:lvl6pPr marL="4909414">
        <a:defRPr>
          <a:latin typeface="+mn-lt"/>
          <a:ea typeface="+mn-ea"/>
          <a:cs typeface="+mn-cs"/>
        </a:defRPr>
      </a:lvl6pPr>
      <a:lvl7pPr marL="5891296">
        <a:defRPr>
          <a:latin typeface="+mn-lt"/>
          <a:ea typeface="+mn-ea"/>
          <a:cs typeface="+mn-cs"/>
        </a:defRPr>
      </a:lvl7pPr>
      <a:lvl8pPr marL="6873179">
        <a:defRPr>
          <a:latin typeface="+mn-lt"/>
          <a:ea typeface="+mn-ea"/>
          <a:cs typeface="+mn-cs"/>
        </a:defRPr>
      </a:lvl8pPr>
      <a:lvl9pPr marL="7855062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981883">
        <a:defRPr>
          <a:latin typeface="+mn-lt"/>
          <a:ea typeface="+mn-ea"/>
          <a:cs typeface="+mn-cs"/>
        </a:defRPr>
      </a:lvl2pPr>
      <a:lvl3pPr marL="1963765">
        <a:defRPr>
          <a:latin typeface="+mn-lt"/>
          <a:ea typeface="+mn-ea"/>
          <a:cs typeface="+mn-cs"/>
        </a:defRPr>
      </a:lvl3pPr>
      <a:lvl4pPr marL="2945648">
        <a:defRPr>
          <a:latin typeface="+mn-lt"/>
          <a:ea typeface="+mn-ea"/>
          <a:cs typeface="+mn-cs"/>
        </a:defRPr>
      </a:lvl4pPr>
      <a:lvl5pPr marL="3927531">
        <a:defRPr>
          <a:latin typeface="+mn-lt"/>
          <a:ea typeface="+mn-ea"/>
          <a:cs typeface="+mn-cs"/>
        </a:defRPr>
      </a:lvl5pPr>
      <a:lvl6pPr marL="4909414">
        <a:defRPr>
          <a:latin typeface="+mn-lt"/>
          <a:ea typeface="+mn-ea"/>
          <a:cs typeface="+mn-cs"/>
        </a:defRPr>
      </a:lvl6pPr>
      <a:lvl7pPr marL="5891296">
        <a:defRPr>
          <a:latin typeface="+mn-lt"/>
          <a:ea typeface="+mn-ea"/>
          <a:cs typeface="+mn-cs"/>
        </a:defRPr>
      </a:lvl7pPr>
      <a:lvl8pPr marL="6873179">
        <a:defRPr>
          <a:latin typeface="+mn-lt"/>
          <a:ea typeface="+mn-ea"/>
          <a:cs typeface="+mn-cs"/>
        </a:defRPr>
      </a:lvl8pPr>
      <a:lvl9pPr marL="7855062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0180526" y="9590689"/>
            <a:ext cx="2862515" cy="512283"/>
          </a:xfrm>
          <a:prstGeom prst="rect">
            <a:avLst/>
          </a:prstGeom>
        </p:spPr>
        <p:txBody>
          <a:bodyPr vert="horz" wrap="square" lIns="0" tIns="32730" rIns="0" bIns="0" rtlCol="0">
            <a:spAutoFit/>
          </a:bodyPr>
          <a:lstStyle/>
          <a:p>
            <a:pPr marL="27275">
              <a:spcBef>
                <a:spcPts val="258"/>
              </a:spcBef>
            </a:pPr>
            <a:r>
              <a:rPr sz="3114" b="1" spc="-21" dirty="0">
                <a:solidFill>
                  <a:srgbClr val="231F20"/>
                </a:solidFill>
                <a:latin typeface="Meiryo UI"/>
                <a:cs typeface="Meiryo UI"/>
              </a:rPr>
              <a:t>〇〇〇株式会社</a:t>
            </a:r>
            <a:endParaRPr sz="3114" dirty="0">
              <a:latin typeface="Meiryo UI"/>
              <a:cs typeface="Meiryo U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</Words>
  <Application>Microsoft Macintosh PowerPoint</Application>
  <PresentationFormat>ユーザー設定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Meiryo UI</vt:lpstr>
      <vt:lpstr>Calibri</vt:lpstr>
      <vt:lpstr>Office Theme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Microsoft Office User</cp:lastModifiedBy>
  <cp:revision>1</cp:revision>
  <dcterms:created xsi:type="dcterms:W3CDTF">2025-11-11T07:04:17Z</dcterms:created>
  <dcterms:modified xsi:type="dcterms:W3CDTF">2025-11-11T07:04:55Z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2025-10-30T00:00:00Z</vt:filetime>
  </property>
  <property fmtid="{D5CDD505-2E9C-101B-9397-08002B2CF9AE}" pid="3" name="Creator">
    <vt:lpwstr>Adobe Illustrator 27.2 (Macintosh)</vt:lpwstr>
  </property>
  <property fmtid="{D5CDD505-2E9C-101B-9397-08002B2CF9AE}" pid="4" name="LastSaved">
    <vt:filetime>2025-11-11T00:00:00Z</vt:filetime>
  </property>
  <property fmtid="{D5CDD505-2E9C-101B-9397-08002B2CF9AE}" pid="5" name="Producer">
    <vt:lpwstr>Adobe PDF library 17.00</vt:lpwstr>
  </property>
</Properties>
</file>