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1813" cy="43200638"/>
  <p:notesSz cx="49784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9" userDrawn="1">
          <p15:clr>
            <a:srgbClr val="A4A3A4"/>
          </p15:clr>
        </p15:guide>
        <p15:guide id="2" pos="46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19" d="100"/>
          <a:sy n="19" d="100"/>
        </p:scale>
        <p:origin x="3568" y="328"/>
      </p:cViewPr>
      <p:guideLst>
        <p:guide orient="horz" pos="6189"/>
        <p:guide pos="46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1886" y="13392199"/>
            <a:ext cx="908804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3772" y="24192358"/>
            <a:ext cx="748426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590" y="9936148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6284" y="9936148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39732" y="646135"/>
            <a:ext cx="9300466" cy="6385652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910054" y="7998022"/>
            <a:ext cx="7116243" cy="65837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469135" y="9903054"/>
            <a:ext cx="9714770" cy="29962323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146868" y="42367825"/>
            <a:ext cx="4213084" cy="1249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591" y="1728026"/>
            <a:ext cx="96226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591" y="9936148"/>
            <a:ext cx="96226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217" y="40176597"/>
            <a:ext cx="34213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591" y="40176597"/>
            <a:ext cx="24591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8105" y="40176597"/>
            <a:ext cx="24591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22305" y="41655444"/>
            <a:ext cx="4065344" cy="512283"/>
          </a:xfrm>
          <a:prstGeom prst="rect">
            <a:avLst/>
          </a:prstGeom>
        </p:spPr>
        <p:txBody>
          <a:bodyPr vert="horz" wrap="square" lIns="0" tIns="32730" rIns="0" bIns="0" rtlCol="0">
            <a:spAutoFit/>
          </a:bodyPr>
          <a:lstStyle/>
          <a:p>
            <a:pPr marL="27275">
              <a:spcBef>
                <a:spcPts val="258"/>
              </a:spcBef>
            </a:pPr>
            <a:r>
              <a:rPr sz="3114" b="1" spc="-11" dirty="0">
                <a:solidFill>
                  <a:srgbClr val="231F20"/>
                </a:solidFill>
                <a:latin typeface="Meiryo UI"/>
                <a:cs typeface="Meiryo UI"/>
              </a:rPr>
              <a:t>○○○○○○株式会社</a:t>
            </a:r>
            <a:endParaRPr sz="3114" dirty="0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Microsoft Office User</cp:lastModifiedBy>
  <cp:revision>1</cp:revision>
  <dcterms:created xsi:type="dcterms:W3CDTF">2025-11-11T07:05:46Z</dcterms:created>
  <dcterms:modified xsi:type="dcterms:W3CDTF">2025-11-11T07:07:26Z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2025-10-30T00:00:00Z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2025-11-11T00:00:00Z</vt:filetime>
  </property>
  <property fmtid="{D5CDD505-2E9C-101B-9397-08002B2CF9AE}" pid="5" name="Producer">
    <vt:lpwstr>Adobe PDF library 17.00</vt:lpwstr>
  </property>
</Properties>
</file>