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3200638" cy="10691813"/>
  <p:notesSz cx="20104100" cy="497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5" userDrawn="1">
          <p15:clr>
            <a:srgbClr val="A4A3A4"/>
          </p15:clr>
        </p15:guide>
        <p15:guide id="2" pos="46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38" d="100"/>
          <a:sy n="38" d="100"/>
        </p:scale>
        <p:origin x="280" y="1520"/>
      </p:cViewPr>
      <p:guideLst>
        <p:guide orient="horz" pos="6185"/>
        <p:guide pos="46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40047" y="3314463"/>
            <a:ext cx="367205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480096" y="5987415"/>
            <a:ext cx="302404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60032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248327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60032" y="427673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0032" y="2459117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688217" y="9943386"/>
            <a:ext cx="138242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60033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1104462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306106" y="9184741"/>
            <a:ext cx="2648406" cy="475066"/>
          </a:xfrm>
          <a:prstGeom prst="rect">
            <a:avLst/>
          </a:prstGeom>
        </p:spPr>
        <p:txBody>
          <a:bodyPr vert="horz" wrap="square" lIns="0" tIns="28639" rIns="0" bIns="0" rtlCol="0">
            <a:spAutoFit/>
          </a:bodyPr>
          <a:lstStyle/>
          <a:p>
            <a:pPr marL="27275">
              <a:spcBef>
                <a:spcPts val="225"/>
              </a:spcBef>
            </a:pPr>
            <a:r>
              <a:rPr sz="2899" b="1" spc="-21" dirty="0">
                <a:solidFill>
                  <a:srgbClr val="231F20"/>
                </a:solidFill>
                <a:latin typeface="A-OTF UD Shin Go Pro DB"/>
                <a:cs typeface="A-OTF UD Shin Go Pro DB"/>
              </a:rPr>
              <a:t>〇〇〇株式会社</a:t>
            </a:r>
            <a:endParaRPr sz="2899" dirty="0">
              <a:latin typeface="A-OTF UD Shin Go Pro DB"/>
              <a:cs typeface="A-OTF UD Shin Go Pro DB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927649" y="9949341"/>
            <a:ext cx="5053872" cy="14927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7157" y="889542"/>
            <a:ext cx="14777782" cy="917555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225061" y="889534"/>
            <a:ext cx="14777782" cy="864245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830961" y="816430"/>
            <a:ext cx="9629471" cy="78321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A-OTF UD Shin Go Pro DB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11.カレンダー1200mmヨコ_251023ol</dc:title>
  <cp:lastModifiedBy>笑子 高橋</cp:lastModifiedBy>
  <cp:revision>1</cp:revision>
  <dcterms:created xsi:type="dcterms:W3CDTF">2025-10-30T01:04:09Z</dcterms:created>
  <dcterms:modified xsi:type="dcterms:W3CDTF">2025-10-30T01:05:38Z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2025-10-30T00:00:00Z</vt:filetime>
  </property>
  <property fmtid="{D5CDD505-2E9C-101B-9397-08002B2CF9AE}" pid="5" name="Producer">
    <vt:lpwstr>Adobe PDF library 17.00</vt:lpwstr>
  </property>
</Properties>
</file>