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4256" y="-12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13E8E-279B-E94C-A693-451391BCB742}" type="datetimeFigureOut">
              <a:rPr kumimoji="1" lang="ja-JP" altLang="en-US" smtClean="0"/>
              <a:t>14/12/09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FE4D1-2530-3046-822B-8AA564C28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973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13E8E-279B-E94C-A693-451391BCB742}" type="datetimeFigureOut">
              <a:rPr kumimoji="1" lang="ja-JP" altLang="en-US" smtClean="0"/>
              <a:t>14/12/09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FE4D1-2530-3046-822B-8AA564C28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698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13E8E-279B-E94C-A693-451391BCB742}" type="datetimeFigureOut">
              <a:rPr kumimoji="1" lang="ja-JP" altLang="en-US" smtClean="0"/>
              <a:t>14/12/09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FE4D1-2530-3046-822B-8AA564C28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01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13E8E-279B-E94C-A693-451391BCB742}" type="datetimeFigureOut">
              <a:rPr kumimoji="1" lang="ja-JP" altLang="en-US" smtClean="0"/>
              <a:t>14/12/09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FE4D1-2530-3046-822B-8AA564C28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940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13E8E-279B-E94C-A693-451391BCB742}" type="datetimeFigureOut">
              <a:rPr kumimoji="1" lang="ja-JP" altLang="en-US" smtClean="0"/>
              <a:t>14/12/09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FE4D1-2530-3046-822B-8AA564C28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9320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13E8E-279B-E94C-A693-451391BCB742}" type="datetimeFigureOut">
              <a:rPr kumimoji="1" lang="ja-JP" altLang="en-US" smtClean="0"/>
              <a:t>14/12/09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FE4D1-2530-3046-822B-8AA564C28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560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13E8E-279B-E94C-A693-451391BCB742}" type="datetimeFigureOut">
              <a:rPr kumimoji="1" lang="ja-JP" altLang="en-US" smtClean="0"/>
              <a:t>14/12/09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FE4D1-2530-3046-822B-8AA564C28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61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13E8E-279B-E94C-A693-451391BCB742}" type="datetimeFigureOut">
              <a:rPr kumimoji="1" lang="ja-JP" altLang="en-US" smtClean="0"/>
              <a:t>14/12/09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FE4D1-2530-3046-822B-8AA564C28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1922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13E8E-279B-E94C-A693-451391BCB742}" type="datetimeFigureOut">
              <a:rPr kumimoji="1" lang="ja-JP" altLang="en-US" smtClean="0"/>
              <a:t>14/12/09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FE4D1-2530-3046-822B-8AA564C28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4359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13E8E-279B-E94C-A693-451391BCB742}" type="datetimeFigureOut">
              <a:rPr kumimoji="1" lang="ja-JP" altLang="en-US" smtClean="0"/>
              <a:t>14/12/09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FE4D1-2530-3046-822B-8AA564C28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6590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13E8E-279B-E94C-A693-451391BCB742}" type="datetimeFigureOut">
              <a:rPr kumimoji="1" lang="ja-JP" altLang="en-US" smtClean="0"/>
              <a:t>14/12/09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FE4D1-2530-3046-822B-8AA564C28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9476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13E8E-279B-E94C-A693-451391BCB742}" type="datetimeFigureOut">
              <a:rPr kumimoji="1" lang="ja-JP" altLang="en-US" smtClean="0"/>
              <a:t>14/12/09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FE4D1-2530-3046-822B-8AA564C28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605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2014.12_toshibatec_pop_10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511015" y="7096823"/>
            <a:ext cx="261763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000" dirty="0" smtClean="0">
                <a:latin typeface="小塚ゴシック Pro H"/>
                <a:ea typeface="小塚ゴシック Pro H"/>
                <a:cs typeface="小塚ゴシック Pro H"/>
              </a:rPr>
              <a:t>12</a:t>
            </a:r>
            <a:r>
              <a:rPr lang="ja-JP" altLang="en-US" sz="3000" dirty="0" smtClean="0">
                <a:latin typeface="小塚ゴシック Pro H"/>
                <a:ea typeface="小塚ゴシック Pro H"/>
                <a:cs typeface="小塚ゴシック Pro H"/>
              </a:rPr>
              <a:t>月</a:t>
            </a:r>
            <a:r>
              <a:rPr lang="en-US" altLang="ja-JP" sz="3000" dirty="0" smtClean="0">
                <a:latin typeface="小塚ゴシック Pro H"/>
                <a:ea typeface="小塚ゴシック Pro H"/>
                <a:cs typeface="小塚ゴシック Pro H"/>
              </a:rPr>
              <a:t>25</a:t>
            </a:r>
            <a:r>
              <a:rPr lang="ja-JP" altLang="en-US" sz="3000" dirty="0" smtClean="0">
                <a:latin typeface="小塚ゴシック Pro H"/>
                <a:ea typeface="小塚ゴシック Pro H"/>
                <a:cs typeface="小塚ゴシック Pro H"/>
              </a:rPr>
              <a:t>日</a:t>
            </a:r>
            <a:r>
              <a:rPr lang="ja-JP" altLang="en-US" sz="2000" dirty="0" smtClean="0">
                <a:latin typeface="小塚ゴシック Pro H"/>
                <a:ea typeface="小塚ゴシック Pro H"/>
                <a:cs typeface="小塚ゴシック Pro H"/>
              </a:rPr>
              <a:t>（土）</a:t>
            </a:r>
            <a:endParaRPr lang="ja-JP" altLang="en-US" sz="2000" dirty="0">
              <a:latin typeface="小塚ゴシック Pro H"/>
              <a:ea typeface="小塚ゴシック Pro H"/>
              <a:cs typeface="小塚ゴシック Pro H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11015" y="7689304"/>
            <a:ext cx="27494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 smtClean="0">
                <a:latin typeface="小塚ゴシック Pro H"/>
                <a:ea typeface="小塚ゴシック Pro H"/>
                <a:cs typeface="小塚ゴシック Pro H"/>
              </a:rPr>
              <a:t>場所：</a:t>
            </a:r>
            <a:r>
              <a:rPr lang="en-US" altLang="ja-JP" sz="2000" dirty="0" smtClean="0">
                <a:latin typeface="小塚ゴシック Pro H"/>
                <a:ea typeface="小塚ゴシック Pro H"/>
                <a:cs typeface="小塚ゴシック Pro H"/>
              </a:rPr>
              <a:t>□□□□□</a:t>
            </a:r>
            <a:r>
              <a:rPr lang="ja-JP" altLang="en-US" sz="2000" dirty="0" smtClean="0">
                <a:latin typeface="小塚ゴシック Pro H"/>
                <a:ea typeface="小塚ゴシック Pro H"/>
                <a:cs typeface="小塚ゴシック Pro H"/>
              </a:rPr>
              <a:t>会館</a:t>
            </a:r>
            <a:endParaRPr lang="ja-JP" altLang="en-US" sz="2000" dirty="0">
              <a:latin typeface="小塚ゴシック Pro H"/>
              <a:ea typeface="小塚ゴシック Pro H"/>
              <a:cs typeface="小塚ゴシック Pro H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11015" y="8087520"/>
            <a:ext cx="178766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500" dirty="0" smtClean="0">
                <a:solidFill>
                  <a:srgbClr val="FF0000"/>
                </a:solidFill>
                <a:latin typeface="小塚ゴシック Pro H"/>
                <a:ea typeface="小塚ゴシック Pro H"/>
                <a:cs typeface="小塚ゴシック Pro H"/>
              </a:rPr>
              <a:t>参加費無料</a:t>
            </a:r>
            <a:endParaRPr lang="ja-JP" altLang="en-US" sz="2500" dirty="0">
              <a:solidFill>
                <a:srgbClr val="FF0000"/>
              </a:solidFill>
              <a:latin typeface="小塚ゴシック Pro H"/>
              <a:ea typeface="小塚ゴシック Pro H"/>
              <a:cs typeface="小塚ゴシック Pro H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3260486" y="7170687"/>
            <a:ext cx="0" cy="12568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3386829" y="7091307"/>
            <a:ext cx="3003167" cy="1339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700" dirty="0" smtClean="0">
                <a:latin typeface="小塚ゴシック Pro R"/>
                <a:ea typeface="小塚ゴシック Pro R"/>
                <a:cs typeface="小塚ゴシック Pro R"/>
              </a:rPr>
              <a:t>大好評のクリスマス会を今年も開催します。みんなでいっしょに歌ったり、遊んだり、クリスマスを楽しみましょう。</a:t>
            </a:r>
            <a:endParaRPr lang="ja-JP" altLang="en-US" sz="1700" dirty="0">
              <a:latin typeface="小塚ゴシック Pro R"/>
              <a:ea typeface="小塚ゴシック Pro R"/>
              <a:cs typeface="小塚ゴシック Pro R"/>
            </a:endParaRPr>
          </a:p>
        </p:txBody>
      </p:sp>
      <p:grpSp>
        <p:nvGrpSpPr>
          <p:cNvPr id="12" name="図形グループ 11"/>
          <p:cNvGrpSpPr/>
          <p:nvPr/>
        </p:nvGrpSpPr>
        <p:grpSpPr>
          <a:xfrm>
            <a:off x="505283" y="8744380"/>
            <a:ext cx="7128314" cy="672791"/>
            <a:chOff x="505283" y="8744380"/>
            <a:chExt cx="7128314" cy="672791"/>
          </a:xfrm>
        </p:grpSpPr>
        <p:sp>
          <p:nvSpPr>
            <p:cNvPr id="13" name="正方形/長方形 12"/>
            <p:cNvSpPr/>
            <p:nvPr/>
          </p:nvSpPr>
          <p:spPr>
            <a:xfrm>
              <a:off x="505283" y="8770840"/>
              <a:ext cx="22200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dirty="0" smtClean="0">
                  <a:latin typeface="小塚ゴシック Pro M"/>
                  <a:ea typeface="小塚ゴシック Pro M"/>
                  <a:cs typeface="小塚ゴシック Pro M"/>
                </a:rPr>
                <a:t>お問い合わせは</a:t>
              </a:r>
            </a:p>
            <a:p>
              <a:r>
                <a:rPr lang="ja-JP" altLang="en-US" dirty="0" smtClean="0">
                  <a:latin typeface="小塚ゴシック Pro M"/>
                  <a:ea typeface="小塚ゴシック Pro M"/>
                  <a:cs typeface="小塚ゴシック Pro M"/>
                </a:rPr>
                <a:t>こちらまで</a:t>
              </a:r>
              <a:endParaRPr lang="ja-JP" altLang="en-US" dirty="0">
                <a:latin typeface="小塚ゴシック Pro M"/>
                <a:ea typeface="小塚ゴシック Pro M"/>
                <a:cs typeface="小塚ゴシック Pro M"/>
              </a:endParaRPr>
            </a:p>
          </p:txBody>
        </p:sp>
        <p:cxnSp>
          <p:nvCxnSpPr>
            <p:cNvPr id="14" name="直線コネクタ 13"/>
            <p:cNvCxnSpPr/>
            <p:nvPr/>
          </p:nvCxnSpPr>
          <p:spPr>
            <a:xfrm>
              <a:off x="2325623" y="8770840"/>
              <a:ext cx="0" cy="6463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正方形/長方形 14"/>
            <p:cNvSpPr/>
            <p:nvPr/>
          </p:nvSpPr>
          <p:spPr>
            <a:xfrm>
              <a:off x="2389218" y="8744380"/>
              <a:ext cx="524437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i-FI" altLang="ja-JP" dirty="0" smtClean="0">
                  <a:latin typeface="小塚ゴシック Pro M"/>
                  <a:ea typeface="小塚ゴシック Pro M"/>
                  <a:cs typeface="小塚ゴシック Pro M"/>
                </a:rPr>
                <a:t>TEL:00-000-0000</a:t>
              </a:r>
              <a:r>
                <a:rPr lang="ja-JP" altLang="fi-FI" dirty="0" smtClean="0">
                  <a:latin typeface="小塚ゴシック Pro M"/>
                  <a:ea typeface="小塚ゴシック Pro M"/>
                  <a:cs typeface="小塚ゴシック Pro M"/>
                </a:rPr>
                <a:t>　</a:t>
              </a:r>
              <a:r>
                <a:rPr lang="fi-FI" altLang="ja-JP" dirty="0" err="1" smtClean="0">
                  <a:latin typeface="小塚ゴシック Pro M"/>
                  <a:ea typeface="小塚ゴシック Pro M"/>
                  <a:cs typeface="小塚ゴシック Pro M"/>
                </a:rPr>
                <a:t>Mail:aaa@aa.com</a:t>
              </a:r>
              <a:endParaRPr lang="fi-FI" altLang="ja-JP" dirty="0" smtClean="0">
                <a:latin typeface="小塚ゴシック Pro M"/>
                <a:ea typeface="小塚ゴシック Pro M"/>
                <a:cs typeface="小塚ゴシック Pro M"/>
              </a:endParaRPr>
            </a:p>
            <a:p>
              <a:r>
                <a:rPr lang="ja-JP" altLang="fi-FI" dirty="0" smtClean="0">
                  <a:latin typeface="小塚ゴシック Pro M"/>
                  <a:ea typeface="小塚ゴシック Pro M"/>
                  <a:cs typeface="小塚ゴシック Pro M"/>
                </a:rPr>
                <a:t>担当者：</a:t>
              </a:r>
              <a:endParaRPr lang="ja-JP" altLang="en-US" dirty="0">
                <a:latin typeface="小塚ゴシック Pro M"/>
                <a:ea typeface="小塚ゴシック Pro M"/>
                <a:cs typeface="小塚ゴシック Pro 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199510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49</Words>
  <Application>Microsoft Macintosh PowerPoint</Application>
  <PresentationFormat>A4 210x297 mm</PresentationFormat>
  <Paragraphs>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2</cp:revision>
  <dcterms:created xsi:type="dcterms:W3CDTF">2014-12-09T02:13:36Z</dcterms:created>
  <dcterms:modified xsi:type="dcterms:W3CDTF">2014-12-09T10:23:56Z</dcterms:modified>
</cp:coreProperties>
</file>