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405638" cy="10688638"/>
  <p:notesSz cx="6858000" cy="9144000"/>
  <p:defaultTextStyle>
    <a:defPPr>
      <a:defRPr lang="ja-JP"/>
    </a:defPPr>
    <a:lvl1pPr marL="0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1pPr>
    <a:lvl2pPr marL="1231165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2pPr>
    <a:lvl3pPr marL="2462327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3pPr>
    <a:lvl4pPr marL="3693492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4pPr>
    <a:lvl5pPr marL="4924655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5pPr>
    <a:lvl6pPr marL="6155820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6pPr>
    <a:lvl7pPr marL="7386985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7pPr>
    <a:lvl8pPr marL="8618147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8pPr>
    <a:lvl9pPr marL="9849312" algn="l" defTabSz="1231165" rtl="0" eaLnBrk="1" latinLnBrk="0" hangingPunct="1">
      <a:defRPr kumimoji="1" sz="5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36" y="-2368"/>
      </p:cViewPr>
      <p:guideLst>
        <p:guide orient="horz" pos="3367"/>
        <p:guide pos="102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0424" y="3320407"/>
            <a:ext cx="27544791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60848" y="6056895"/>
            <a:ext cx="22683948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3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623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93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924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155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86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618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849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466030" y="472579"/>
            <a:ext cx="8517733" cy="1005771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95961" y="472579"/>
            <a:ext cx="25029978" cy="1005771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9823" y="6868441"/>
            <a:ext cx="27544791" cy="2122882"/>
          </a:xfrm>
        </p:spPr>
        <p:txBody>
          <a:bodyPr anchor="t"/>
          <a:lstStyle>
            <a:lvl1pPr algn="l">
              <a:defRPr sz="109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59823" y="4530302"/>
            <a:ext cx="27544791" cy="2338139"/>
          </a:xfrm>
        </p:spPr>
        <p:txBody>
          <a:bodyPr anchor="b"/>
          <a:lstStyle>
            <a:lvl1pPr marL="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1pPr>
            <a:lvl2pPr marL="1231165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462327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3pPr>
            <a:lvl4pPr marL="3693492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92465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6155820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738698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8618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9849312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95961" y="2751335"/>
            <a:ext cx="16771042" cy="7778953"/>
          </a:xfrm>
        </p:spPr>
        <p:txBody>
          <a:bodyPr/>
          <a:lstStyle>
            <a:lvl1pPr>
              <a:defRPr sz="7600"/>
            </a:lvl1pPr>
            <a:lvl2pPr>
              <a:defRPr sz="6400"/>
            </a:lvl2pPr>
            <a:lvl3pPr>
              <a:defRPr sz="54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207094" y="2751335"/>
            <a:ext cx="16776669" cy="7778953"/>
          </a:xfrm>
        </p:spPr>
        <p:txBody>
          <a:bodyPr/>
          <a:lstStyle>
            <a:lvl1pPr>
              <a:defRPr sz="7600"/>
            </a:lvl1pPr>
            <a:lvl2pPr>
              <a:defRPr sz="6400"/>
            </a:lvl2pPr>
            <a:lvl3pPr>
              <a:defRPr sz="54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0282" y="428042"/>
            <a:ext cx="29165074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0284" y="2392575"/>
            <a:ext cx="14318117" cy="997110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31165" indent="0">
              <a:buNone/>
              <a:defRPr sz="5400" b="1"/>
            </a:lvl2pPr>
            <a:lvl3pPr marL="2462327" indent="0">
              <a:buNone/>
              <a:defRPr sz="5000" b="1"/>
            </a:lvl3pPr>
            <a:lvl4pPr marL="3693492" indent="0">
              <a:buNone/>
              <a:defRPr sz="4200" b="1"/>
            </a:lvl4pPr>
            <a:lvl5pPr marL="4924655" indent="0">
              <a:buNone/>
              <a:defRPr sz="4200" b="1"/>
            </a:lvl5pPr>
            <a:lvl6pPr marL="6155820" indent="0">
              <a:buNone/>
              <a:defRPr sz="4200" b="1"/>
            </a:lvl6pPr>
            <a:lvl7pPr marL="7386985" indent="0">
              <a:buNone/>
              <a:defRPr sz="4200" b="1"/>
            </a:lvl7pPr>
            <a:lvl8pPr marL="8618147" indent="0">
              <a:buNone/>
              <a:defRPr sz="4200" b="1"/>
            </a:lvl8pPr>
            <a:lvl9pPr marL="9849312" indent="0">
              <a:buNone/>
              <a:defRPr sz="4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20284" y="3389685"/>
            <a:ext cx="14318117" cy="6158339"/>
          </a:xfrm>
        </p:spPr>
        <p:txBody>
          <a:bodyPr/>
          <a:lstStyle>
            <a:lvl1pPr>
              <a:defRPr sz="6400"/>
            </a:lvl1pPr>
            <a:lvl2pPr>
              <a:defRPr sz="5400"/>
            </a:lvl2pPr>
            <a:lvl3pPr>
              <a:defRPr sz="50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461615" y="2392575"/>
            <a:ext cx="14323741" cy="997110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31165" indent="0">
              <a:buNone/>
              <a:defRPr sz="5400" b="1"/>
            </a:lvl2pPr>
            <a:lvl3pPr marL="2462327" indent="0">
              <a:buNone/>
              <a:defRPr sz="5000" b="1"/>
            </a:lvl3pPr>
            <a:lvl4pPr marL="3693492" indent="0">
              <a:buNone/>
              <a:defRPr sz="4200" b="1"/>
            </a:lvl4pPr>
            <a:lvl5pPr marL="4924655" indent="0">
              <a:buNone/>
              <a:defRPr sz="4200" b="1"/>
            </a:lvl5pPr>
            <a:lvl6pPr marL="6155820" indent="0">
              <a:buNone/>
              <a:defRPr sz="4200" b="1"/>
            </a:lvl6pPr>
            <a:lvl7pPr marL="7386985" indent="0">
              <a:buNone/>
              <a:defRPr sz="4200" b="1"/>
            </a:lvl7pPr>
            <a:lvl8pPr marL="8618147" indent="0">
              <a:buNone/>
              <a:defRPr sz="4200" b="1"/>
            </a:lvl8pPr>
            <a:lvl9pPr marL="9849312" indent="0">
              <a:buNone/>
              <a:defRPr sz="4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461615" y="3389685"/>
            <a:ext cx="14323741" cy="6158339"/>
          </a:xfrm>
        </p:spPr>
        <p:txBody>
          <a:bodyPr/>
          <a:lstStyle>
            <a:lvl1pPr>
              <a:defRPr sz="6400"/>
            </a:lvl1pPr>
            <a:lvl2pPr>
              <a:defRPr sz="5400"/>
            </a:lvl2pPr>
            <a:lvl3pPr>
              <a:defRPr sz="50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0285" y="425566"/>
            <a:ext cx="10661231" cy="1811130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669703" y="425568"/>
            <a:ext cx="18115653" cy="9122456"/>
          </a:xfrm>
        </p:spPr>
        <p:txBody>
          <a:bodyPr/>
          <a:lstStyle>
            <a:lvl1pPr>
              <a:defRPr sz="8500"/>
            </a:lvl1pPr>
            <a:lvl2pPr>
              <a:defRPr sz="7600"/>
            </a:lvl2pPr>
            <a:lvl3pPr>
              <a:defRPr sz="64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20285" y="2236697"/>
            <a:ext cx="10661231" cy="7311326"/>
          </a:xfrm>
        </p:spPr>
        <p:txBody>
          <a:bodyPr/>
          <a:lstStyle>
            <a:lvl1pPr marL="0" indent="0">
              <a:buNone/>
              <a:defRPr sz="3800"/>
            </a:lvl1pPr>
            <a:lvl2pPr marL="1231165" indent="0">
              <a:buNone/>
              <a:defRPr sz="3300"/>
            </a:lvl2pPr>
            <a:lvl3pPr marL="2462327" indent="0">
              <a:buNone/>
              <a:defRPr sz="2600"/>
            </a:lvl3pPr>
            <a:lvl4pPr marL="3693492" indent="0">
              <a:buNone/>
              <a:defRPr sz="2400"/>
            </a:lvl4pPr>
            <a:lvl5pPr marL="4924655" indent="0">
              <a:buNone/>
              <a:defRPr sz="2400"/>
            </a:lvl5pPr>
            <a:lvl6pPr marL="6155820" indent="0">
              <a:buNone/>
              <a:defRPr sz="2400"/>
            </a:lvl6pPr>
            <a:lvl7pPr marL="7386985" indent="0">
              <a:buNone/>
              <a:defRPr sz="2400"/>
            </a:lvl7pPr>
            <a:lvl8pPr marL="8618147" indent="0">
              <a:buNone/>
              <a:defRPr sz="2400"/>
            </a:lvl8pPr>
            <a:lvl9pPr marL="9849312" indent="0">
              <a:buNone/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1734" y="7482047"/>
            <a:ext cx="19443383" cy="883298"/>
          </a:xfrm>
        </p:spPr>
        <p:txBody>
          <a:bodyPr anchor="b"/>
          <a:lstStyle>
            <a:lvl1pPr algn="l">
              <a:defRPr sz="5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351734" y="955050"/>
            <a:ext cx="19443383" cy="6413183"/>
          </a:xfrm>
        </p:spPr>
        <p:txBody>
          <a:bodyPr/>
          <a:lstStyle>
            <a:lvl1pPr marL="0" indent="0">
              <a:buNone/>
              <a:defRPr sz="8500"/>
            </a:lvl1pPr>
            <a:lvl2pPr marL="1231165" indent="0">
              <a:buNone/>
              <a:defRPr sz="7600"/>
            </a:lvl2pPr>
            <a:lvl3pPr marL="2462327" indent="0">
              <a:buNone/>
              <a:defRPr sz="6400"/>
            </a:lvl3pPr>
            <a:lvl4pPr marL="3693492" indent="0">
              <a:buNone/>
              <a:defRPr sz="5400"/>
            </a:lvl4pPr>
            <a:lvl5pPr marL="4924655" indent="0">
              <a:buNone/>
              <a:defRPr sz="5400"/>
            </a:lvl5pPr>
            <a:lvl6pPr marL="6155820" indent="0">
              <a:buNone/>
              <a:defRPr sz="5400"/>
            </a:lvl6pPr>
            <a:lvl7pPr marL="7386985" indent="0">
              <a:buNone/>
              <a:defRPr sz="5400"/>
            </a:lvl7pPr>
            <a:lvl8pPr marL="8618147" indent="0">
              <a:buNone/>
              <a:defRPr sz="5400"/>
            </a:lvl8pPr>
            <a:lvl9pPr marL="9849312" indent="0">
              <a:buNone/>
              <a:defRPr sz="54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51734" y="8365344"/>
            <a:ext cx="19443383" cy="1254430"/>
          </a:xfrm>
        </p:spPr>
        <p:txBody>
          <a:bodyPr/>
          <a:lstStyle>
            <a:lvl1pPr marL="0" indent="0">
              <a:buNone/>
              <a:defRPr sz="3800"/>
            </a:lvl1pPr>
            <a:lvl2pPr marL="1231165" indent="0">
              <a:buNone/>
              <a:defRPr sz="3300"/>
            </a:lvl2pPr>
            <a:lvl3pPr marL="2462327" indent="0">
              <a:buNone/>
              <a:defRPr sz="2600"/>
            </a:lvl3pPr>
            <a:lvl4pPr marL="3693492" indent="0">
              <a:buNone/>
              <a:defRPr sz="2400"/>
            </a:lvl4pPr>
            <a:lvl5pPr marL="4924655" indent="0">
              <a:buNone/>
              <a:defRPr sz="2400"/>
            </a:lvl5pPr>
            <a:lvl6pPr marL="6155820" indent="0">
              <a:buNone/>
              <a:defRPr sz="2400"/>
            </a:lvl6pPr>
            <a:lvl7pPr marL="7386985" indent="0">
              <a:buNone/>
              <a:defRPr sz="2400"/>
            </a:lvl7pPr>
            <a:lvl8pPr marL="8618147" indent="0">
              <a:buNone/>
              <a:defRPr sz="2400"/>
            </a:lvl8pPr>
            <a:lvl9pPr marL="9849312" indent="0">
              <a:buNone/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20282" y="428042"/>
            <a:ext cx="29165074" cy="1781440"/>
          </a:xfrm>
          <a:prstGeom prst="rect">
            <a:avLst/>
          </a:prstGeom>
        </p:spPr>
        <p:txBody>
          <a:bodyPr vert="horz" lIns="246232" tIns="123117" rIns="246232" bIns="123117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0282" y="2494018"/>
            <a:ext cx="29165074" cy="7054006"/>
          </a:xfrm>
          <a:prstGeom prst="rect">
            <a:avLst/>
          </a:prstGeom>
        </p:spPr>
        <p:txBody>
          <a:bodyPr vert="horz" lIns="246232" tIns="123117" rIns="246232" bIns="123117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20282" y="9906785"/>
            <a:ext cx="7561317" cy="569071"/>
          </a:xfrm>
          <a:prstGeom prst="rect">
            <a:avLst/>
          </a:prstGeom>
        </p:spPr>
        <p:txBody>
          <a:bodyPr vert="horz" lIns="246232" tIns="123117" rIns="246232" bIns="123117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2020/05/27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071930" y="9906785"/>
            <a:ext cx="10261784" cy="569071"/>
          </a:xfrm>
          <a:prstGeom prst="rect">
            <a:avLst/>
          </a:prstGeom>
        </p:spPr>
        <p:txBody>
          <a:bodyPr vert="horz" lIns="246232" tIns="123117" rIns="246232" bIns="123117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224039" y="9906785"/>
            <a:ext cx="7561317" cy="569071"/>
          </a:xfrm>
          <a:prstGeom prst="rect">
            <a:avLst/>
          </a:prstGeom>
        </p:spPr>
        <p:txBody>
          <a:bodyPr vert="horz" lIns="246232" tIns="123117" rIns="246232" bIns="123117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31165" rtl="0" eaLnBrk="1" latinLnBrk="0" hangingPunct="1">
        <a:spcBef>
          <a:spcPct val="0"/>
        </a:spcBef>
        <a:buNone/>
        <a:defRPr kumimoji="1" sz="1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3372" indent="-923372" algn="l" defTabSz="1231165" rtl="0" eaLnBrk="1" latinLnBrk="0" hangingPunct="1">
        <a:spcBef>
          <a:spcPct val="20000"/>
        </a:spcBef>
        <a:buFont typeface="Arial"/>
        <a:buChar char="•"/>
        <a:defRPr kumimoji="1"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000640" indent="-769478" algn="l" defTabSz="1231165" rtl="0" eaLnBrk="1" latinLnBrk="0" hangingPunct="1">
        <a:spcBef>
          <a:spcPct val="20000"/>
        </a:spcBef>
        <a:buFont typeface="Arial"/>
        <a:buChar char="–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077911" indent="-615581" algn="l" defTabSz="1231165" rtl="0" eaLnBrk="1" latinLnBrk="0" hangingPunct="1">
        <a:spcBef>
          <a:spcPct val="20000"/>
        </a:spcBef>
        <a:buFont typeface="Arial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3pPr>
      <a:lvl4pPr marL="4309074" indent="-615581" algn="l" defTabSz="1231165" rtl="0" eaLnBrk="1" latinLnBrk="0" hangingPunct="1">
        <a:spcBef>
          <a:spcPct val="20000"/>
        </a:spcBef>
        <a:buFont typeface="Arial"/>
        <a:buChar char="–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540239" indent="-615581" algn="l" defTabSz="1231165" rtl="0" eaLnBrk="1" latinLnBrk="0" hangingPunct="1">
        <a:spcBef>
          <a:spcPct val="20000"/>
        </a:spcBef>
        <a:buFont typeface="Arial"/>
        <a:buChar char="»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771401" indent="-615581" algn="l" defTabSz="1231165" rtl="0" eaLnBrk="1" latinLnBrk="0" hangingPunct="1">
        <a:spcBef>
          <a:spcPct val="20000"/>
        </a:spcBef>
        <a:buFont typeface="Arial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002566" indent="-615581" algn="l" defTabSz="1231165" rtl="0" eaLnBrk="1" latinLnBrk="0" hangingPunct="1">
        <a:spcBef>
          <a:spcPct val="20000"/>
        </a:spcBef>
        <a:buFont typeface="Arial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233731" indent="-615581" algn="l" defTabSz="1231165" rtl="0" eaLnBrk="1" latinLnBrk="0" hangingPunct="1">
        <a:spcBef>
          <a:spcPct val="20000"/>
        </a:spcBef>
        <a:buFont typeface="Arial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464893" indent="-615581" algn="l" defTabSz="1231165" rtl="0" eaLnBrk="1" latinLnBrk="0" hangingPunct="1">
        <a:spcBef>
          <a:spcPct val="20000"/>
        </a:spcBef>
        <a:buFont typeface="Arial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231165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462327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3693492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4924655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155820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386985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618147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9849312" algn="l" defTabSz="1231165" rtl="0" eaLnBrk="1" latinLnBrk="0" hangingPunct="1"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長尺900_手洗い手順（子供向け）a.ps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62363"/>
            <a:ext cx="31671768" cy="2807208"/>
          </a:xfrm>
          <a:prstGeom prst="rect">
            <a:avLst/>
          </a:prstGeom>
        </p:spPr>
      </p:pic>
      <p:pic>
        <p:nvPicPr>
          <p:cNvPr id="7" name="図 6" descr="長尺900_手洗い手順（子供向け）b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084" y="703380"/>
            <a:ext cx="21311616" cy="2170176"/>
          </a:xfrm>
          <a:prstGeom prst="rect">
            <a:avLst/>
          </a:prstGeom>
        </p:spPr>
      </p:pic>
      <p:pic>
        <p:nvPicPr>
          <p:cNvPr id="9" name="図 8" descr="長尺900_手洗い手順（子供向け）1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01" y="3875352"/>
            <a:ext cx="4062984" cy="4136136"/>
          </a:xfrm>
          <a:prstGeom prst="rect">
            <a:avLst/>
          </a:prstGeom>
        </p:spPr>
      </p:pic>
      <p:pic>
        <p:nvPicPr>
          <p:cNvPr id="10" name="図 9" descr="長1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39" y="8579361"/>
            <a:ext cx="929640" cy="1280160"/>
          </a:xfrm>
          <a:prstGeom prst="rect">
            <a:avLst/>
          </a:prstGeom>
        </p:spPr>
      </p:pic>
      <p:pic>
        <p:nvPicPr>
          <p:cNvPr id="15" name="図 14" descr="長てのひら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395" y="8918497"/>
            <a:ext cx="2703576" cy="697992"/>
          </a:xfrm>
          <a:prstGeom prst="rect">
            <a:avLst/>
          </a:prstGeom>
        </p:spPr>
      </p:pic>
      <p:pic>
        <p:nvPicPr>
          <p:cNvPr id="16" name="図 15" descr="長矢印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09" y="5821260"/>
            <a:ext cx="633984" cy="774192"/>
          </a:xfrm>
          <a:prstGeom prst="rect">
            <a:avLst/>
          </a:prstGeom>
        </p:spPr>
      </p:pic>
      <p:pic>
        <p:nvPicPr>
          <p:cNvPr id="17" name="図 16" descr="長てのこう.psd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637" y="8918497"/>
            <a:ext cx="2602992" cy="69799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078" y="8579361"/>
            <a:ext cx="920869" cy="1280160"/>
          </a:xfrm>
          <a:prstGeom prst="rect">
            <a:avLst/>
          </a:prstGeom>
        </p:spPr>
      </p:pic>
      <p:pic>
        <p:nvPicPr>
          <p:cNvPr id="19" name="図 18" descr="長尺900_手洗い手順（子供向け）2.psd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483" y="3875352"/>
            <a:ext cx="4062984" cy="4175760"/>
          </a:xfrm>
          <a:prstGeom prst="rect">
            <a:avLst/>
          </a:prstGeom>
        </p:spPr>
      </p:pic>
      <p:pic>
        <p:nvPicPr>
          <p:cNvPr id="20" name="図 19" descr="長矢印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581" y="5821260"/>
            <a:ext cx="633984" cy="774192"/>
          </a:xfrm>
          <a:prstGeom prst="rect">
            <a:avLst/>
          </a:prstGeom>
        </p:spPr>
      </p:pic>
      <p:pic>
        <p:nvPicPr>
          <p:cNvPr id="21" name="図 20" descr="長3.ps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7200" y="8554977"/>
            <a:ext cx="929640" cy="1304544"/>
          </a:xfrm>
          <a:prstGeom prst="rect">
            <a:avLst/>
          </a:prstGeom>
        </p:spPr>
      </p:pic>
      <p:pic>
        <p:nvPicPr>
          <p:cNvPr id="22" name="図 21" descr="長尺900_手洗い手順（子供向け）3.ps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795" y="4454025"/>
            <a:ext cx="4172712" cy="3486912"/>
          </a:xfrm>
          <a:prstGeom prst="rect">
            <a:avLst/>
          </a:prstGeom>
        </p:spPr>
      </p:pic>
      <p:pic>
        <p:nvPicPr>
          <p:cNvPr id="23" name="図 22" descr="長矢印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4704" y="5821260"/>
            <a:ext cx="633984" cy="774192"/>
          </a:xfrm>
          <a:prstGeom prst="rect">
            <a:avLst/>
          </a:prstGeom>
        </p:spPr>
      </p:pic>
      <p:pic>
        <p:nvPicPr>
          <p:cNvPr id="25" name="図 24" descr="長つめ.psd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1393" y="8918497"/>
            <a:ext cx="1411224" cy="697992"/>
          </a:xfrm>
          <a:prstGeom prst="rect">
            <a:avLst/>
          </a:prstGeom>
        </p:spPr>
      </p:pic>
      <p:pic>
        <p:nvPicPr>
          <p:cNvPr id="26" name="図 25" descr="長尺900_手洗い手順（子供向け）4.psd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2764" y="4155321"/>
            <a:ext cx="4395216" cy="3785616"/>
          </a:xfrm>
          <a:prstGeom prst="rect">
            <a:avLst/>
          </a:prstGeom>
        </p:spPr>
      </p:pic>
      <p:pic>
        <p:nvPicPr>
          <p:cNvPr id="27" name="図 26" descr="長4.psd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724" y="8579361"/>
            <a:ext cx="929640" cy="1310640"/>
          </a:xfrm>
          <a:prstGeom prst="rect">
            <a:avLst/>
          </a:prstGeom>
        </p:spPr>
      </p:pic>
      <p:pic>
        <p:nvPicPr>
          <p:cNvPr id="30" name="図 29" descr="長ゆびのあいだ.psd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6290" y="8485293"/>
            <a:ext cx="2109216" cy="1472184"/>
          </a:xfrm>
          <a:prstGeom prst="rect">
            <a:avLst/>
          </a:prstGeom>
        </p:spPr>
      </p:pic>
      <p:pic>
        <p:nvPicPr>
          <p:cNvPr id="31" name="図 30" descr="長矢印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980" y="5821260"/>
            <a:ext cx="633984" cy="774192"/>
          </a:xfrm>
          <a:prstGeom prst="rect">
            <a:avLst/>
          </a:prstGeom>
        </p:spPr>
      </p:pic>
      <p:pic>
        <p:nvPicPr>
          <p:cNvPr id="32" name="図 31" descr="長5.psd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537" y="8579361"/>
            <a:ext cx="929640" cy="1313688"/>
          </a:xfrm>
          <a:prstGeom prst="rect">
            <a:avLst/>
          </a:prstGeom>
        </p:spPr>
      </p:pic>
      <p:pic>
        <p:nvPicPr>
          <p:cNvPr id="33" name="図 32" descr="長おやゆび.psd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4068" y="8918497"/>
            <a:ext cx="2807208" cy="697992"/>
          </a:xfrm>
          <a:prstGeom prst="rect">
            <a:avLst/>
          </a:prstGeom>
        </p:spPr>
      </p:pic>
      <p:pic>
        <p:nvPicPr>
          <p:cNvPr id="34" name="図 33" descr="長尺900_手洗い手順（子供向け）5.psd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1561" y="4246761"/>
            <a:ext cx="4099560" cy="3694176"/>
          </a:xfrm>
          <a:prstGeom prst="rect">
            <a:avLst/>
          </a:prstGeom>
        </p:spPr>
      </p:pic>
      <p:pic>
        <p:nvPicPr>
          <p:cNvPr id="35" name="図 34" descr="長矢印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375" y="5821260"/>
            <a:ext cx="633984" cy="774192"/>
          </a:xfrm>
          <a:prstGeom prst="rect">
            <a:avLst/>
          </a:prstGeom>
        </p:spPr>
      </p:pic>
      <p:pic>
        <p:nvPicPr>
          <p:cNvPr id="39" name="図 38" descr="長6.psd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4337" y="8576313"/>
            <a:ext cx="929640" cy="1316736"/>
          </a:xfrm>
          <a:prstGeom prst="rect">
            <a:avLst/>
          </a:prstGeom>
        </p:spPr>
      </p:pic>
      <p:pic>
        <p:nvPicPr>
          <p:cNvPr id="36" name="図 35" descr="長尺900_手洗い手順（子供向け）6.psd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5628" y="3810030"/>
            <a:ext cx="4099560" cy="4154424"/>
          </a:xfrm>
          <a:prstGeom prst="rect">
            <a:avLst/>
          </a:prstGeom>
        </p:spPr>
      </p:pic>
      <p:pic>
        <p:nvPicPr>
          <p:cNvPr id="40" name="図 39" descr="長てくび.psd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710" y="8918497"/>
            <a:ext cx="1892808" cy="69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室本 美保子</cp:lastModifiedBy>
  <cp:revision>13</cp:revision>
  <dcterms:created xsi:type="dcterms:W3CDTF">2020-05-26T06:58:07Z</dcterms:created>
  <dcterms:modified xsi:type="dcterms:W3CDTF">2020-05-26T17:22:47Z</dcterms:modified>
</cp:coreProperties>
</file>