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B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3064" y="-66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3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9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8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02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7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B4F9-AED4-8F40-954D-7D16CF609402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18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手あらいうがい_a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" y="0"/>
            <a:ext cx="7555992" cy="4687824"/>
          </a:xfrm>
          <a:prstGeom prst="rect">
            <a:avLst/>
          </a:prstGeom>
        </p:spPr>
      </p:pic>
      <p:pic>
        <p:nvPicPr>
          <p:cNvPr id="5" name="図 4" descr="手あらいうがい_b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" y="4681104"/>
            <a:ext cx="7555992" cy="4687824"/>
          </a:xfrm>
          <a:prstGeom prst="rect">
            <a:avLst/>
          </a:prstGeom>
        </p:spPr>
      </p:pic>
      <p:pic>
        <p:nvPicPr>
          <p:cNvPr id="6" name="図 5" descr="手あらいうがい_c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393700"/>
            <a:ext cx="4431792" cy="4139184"/>
          </a:xfrm>
          <a:prstGeom prst="rect">
            <a:avLst/>
          </a:prstGeom>
        </p:spPr>
      </p:pic>
      <p:pic>
        <p:nvPicPr>
          <p:cNvPr id="8" name="図 7" descr="手あらいうがい_f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0" y="4838700"/>
            <a:ext cx="4480560" cy="4178808"/>
          </a:xfrm>
          <a:prstGeom prst="rect">
            <a:avLst/>
          </a:prstGeom>
        </p:spPr>
      </p:pic>
      <p:pic>
        <p:nvPicPr>
          <p:cNvPr id="10" name="図 9" descr="手あらいうがい_d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072" y="328676"/>
            <a:ext cx="1179576" cy="4178808"/>
          </a:xfrm>
          <a:prstGeom prst="rect">
            <a:avLst/>
          </a:prstGeom>
        </p:spPr>
      </p:pic>
      <p:pic>
        <p:nvPicPr>
          <p:cNvPr id="11" name="図 10" descr="手あらいうがい_e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5461000"/>
            <a:ext cx="1179576" cy="3276600"/>
          </a:xfrm>
          <a:prstGeom prst="rect">
            <a:avLst/>
          </a:prstGeom>
        </p:spPr>
      </p:pic>
      <p:pic>
        <p:nvPicPr>
          <p:cNvPr id="15" name="図 14" descr="手あらいうがい_h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5638800"/>
            <a:ext cx="1255776" cy="1179576"/>
          </a:xfrm>
          <a:prstGeom prst="rect">
            <a:avLst/>
          </a:prstGeom>
        </p:spPr>
      </p:pic>
      <p:pic>
        <p:nvPicPr>
          <p:cNvPr id="16" name="図 15" descr="手あらいうがい_g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1993900"/>
            <a:ext cx="1371600" cy="1194816"/>
          </a:xfrm>
          <a:prstGeom prst="rect">
            <a:avLst/>
          </a:prstGeom>
        </p:spPr>
      </p:pic>
      <p:pic>
        <p:nvPicPr>
          <p:cNvPr id="18" name="図 17" descr="手あらいうがい_i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676" y="9613900"/>
            <a:ext cx="497738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7688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8</cp:revision>
  <dcterms:created xsi:type="dcterms:W3CDTF">2020-05-26T07:26:38Z</dcterms:created>
  <dcterms:modified xsi:type="dcterms:W3CDTF">2020-05-26T13:44:44Z</dcterms:modified>
</cp:coreProperties>
</file>