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12" y="-304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手洗い手順（大人向け）_a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87106"/>
            <a:ext cx="10338816" cy="1981200"/>
          </a:xfrm>
          <a:prstGeom prst="rect">
            <a:avLst/>
          </a:prstGeom>
        </p:spPr>
      </p:pic>
      <p:pic>
        <p:nvPicPr>
          <p:cNvPr id="7" name="図 6" descr="手洗い手順（大人向け）_b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4" y="553548"/>
            <a:ext cx="8113776" cy="1018032"/>
          </a:xfrm>
          <a:prstGeom prst="rect">
            <a:avLst/>
          </a:prstGeom>
        </p:spPr>
      </p:pic>
      <p:pic>
        <p:nvPicPr>
          <p:cNvPr id="8" name="図 7" descr="手洗い手順（大人向け）_c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42" y="331731"/>
            <a:ext cx="2005584" cy="1331976"/>
          </a:xfrm>
          <a:prstGeom prst="rect">
            <a:avLst/>
          </a:prstGeom>
        </p:spPr>
      </p:pic>
      <p:pic>
        <p:nvPicPr>
          <p:cNvPr id="9" name="図 8" descr="手洗い手順（大人向け）_1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4" y="1834072"/>
            <a:ext cx="2276856" cy="1676400"/>
          </a:xfrm>
          <a:prstGeom prst="rect">
            <a:avLst/>
          </a:prstGeom>
        </p:spPr>
      </p:pic>
      <p:pic>
        <p:nvPicPr>
          <p:cNvPr id="10" name="図 9" descr="手洗い手順（大人向け）_2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406" y="1834072"/>
            <a:ext cx="2276856" cy="1676400"/>
          </a:xfrm>
          <a:prstGeom prst="rect">
            <a:avLst/>
          </a:prstGeom>
        </p:spPr>
      </p:pic>
      <p:pic>
        <p:nvPicPr>
          <p:cNvPr id="15" name="図 14" descr="手洗い手順（大人向け）_3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032" y="1834072"/>
            <a:ext cx="2270760" cy="1676400"/>
          </a:xfrm>
          <a:prstGeom prst="rect">
            <a:avLst/>
          </a:prstGeom>
        </p:spPr>
      </p:pic>
      <p:pic>
        <p:nvPicPr>
          <p:cNvPr id="16" name="図 15" descr="手洗い手順（大人向け）_4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629" y="1834072"/>
            <a:ext cx="2270760" cy="1676400"/>
          </a:xfrm>
          <a:prstGeom prst="rect">
            <a:avLst/>
          </a:prstGeom>
        </p:spPr>
      </p:pic>
      <p:pic>
        <p:nvPicPr>
          <p:cNvPr id="17" name="図 16" descr="手洗い手順（大人向け）_5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4" y="3646135"/>
            <a:ext cx="3081528" cy="1676400"/>
          </a:xfrm>
          <a:prstGeom prst="rect">
            <a:avLst/>
          </a:prstGeom>
        </p:spPr>
      </p:pic>
      <p:pic>
        <p:nvPicPr>
          <p:cNvPr id="18" name="図 17" descr="手洗い手順（大人向け）_6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12" y="3646135"/>
            <a:ext cx="3084576" cy="1679448"/>
          </a:xfrm>
          <a:prstGeom prst="rect">
            <a:avLst/>
          </a:prstGeom>
        </p:spPr>
      </p:pic>
      <p:pic>
        <p:nvPicPr>
          <p:cNvPr id="19" name="図 18" descr="手洗い手順（大人向け）_7.ps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861" y="3646135"/>
            <a:ext cx="3081528" cy="1679448"/>
          </a:xfrm>
          <a:prstGeom prst="rect">
            <a:avLst/>
          </a:prstGeom>
        </p:spPr>
      </p:pic>
      <p:pic>
        <p:nvPicPr>
          <p:cNvPr id="20" name="図 19" descr="手洗い手順（大人向け）_8.ps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4" y="5473687"/>
            <a:ext cx="2270760" cy="1673352"/>
          </a:xfrm>
          <a:prstGeom prst="rect">
            <a:avLst/>
          </a:prstGeom>
        </p:spPr>
      </p:pic>
      <p:pic>
        <p:nvPicPr>
          <p:cNvPr id="22" name="図 21" descr="手洗い手順（大人向け）_9.psd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406" y="5473687"/>
            <a:ext cx="2276856" cy="1676400"/>
          </a:xfrm>
          <a:prstGeom prst="rect">
            <a:avLst/>
          </a:prstGeom>
        </p:spPr>
      </p:pic>
      <p:pic>
        <p:nvPicPr>
          <p:cNvPr id="23" name="図 22" descr="手洗い手順（大人向け）_10.psd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032" y="5470639"/>
            <a:ext cx="2276856" cy="1676400"/>
          </a:xfrm>
          <a:prstGeom prst="rect">
            <a:avLst/>
          </a:prstGeom>
        </p:spPr>
      </p:pic>
      <p:pic>
        <p:nvPicPr>
          <p:cNvPr id="24" name="図 23" descr="手洗い手順（大人向け）_11.psd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33" y="5473687"/>
            <a:ext cx="2276856" cy="1676400"/>
          </a:xfrm>
          <a:prstGeom prst="rect">
            <a:avLst/>
          </a:prstGeom>
        </p:spPr>
      </p:pic>
      <p:pic>
        <p:nvPicPr>
          <p:cNvPr id="25" name="図 24" descr="手洗い手順（大人向け）_d.psd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37" y="4093499"/>
            <a:ext cx="1078992" cy="332232"/>
          </a:xfrm>
          <a:prstGeom prst="rect">
            <a:avLst/>
          </a:prstGeom>
        </p:spPr>
      </p:pic>
      <p:pic>
        <p:nvPicPr>
          <p:cNvPr id="26" name="図 25" descr="手洗い手順（大人向け）_d.psd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60" y="4093499"/>
            <a:ext cx="1078992" cy="332232"/>
          </a:xfrm>
          <a:prstGeom prst="rect">
            <a:avLst/>
          </a:prstGeom>
        </p:spPr>
      </p:pic>
      <p:pic>
        <p:nvPicPr>
          <p:cNvPr id="28" name="図 27" descr="手洗い手順（大人向け）_d.psd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520" y="4093499"/>
            <a:ext cx="1078992" cy="332232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1079890" y="1932009"/>
            <a:ext cx="12624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流水で手を洗う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513699" y="1932009"/>
            <a:ext cx="15737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石けん液を手にとる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16820" y="1932009"/>
            <a:ext cx="173977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手の平と手の平を洗う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349882" y="1932009"/>
            <a:ext cx="173977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手の甲と手の甲を洗う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79890" y="3743400"/>
            <a:ext cx="171373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+mn-ea"/>
              </a:rPr>
              <a:t>指の間、付け根を洗う</a:t>
            </a:r>
            <a:endParaRPr kumimoji="1" lang="ja-JP" altLang="en-US" sz="13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347375" y="3743400"/>
            <a:ext cx="20640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+mn-ea"/>
              </a:rPr>
              <a:t>親指と親指の付け根を洗う</a:t>
            </a:r>
            <a:endParaRPr kumimoji="1" lang="ja-JP" altLang="en-US" sz="13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591777" y="3743400"/>
            <a:ext cx="9452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+mn-ea"/>
              </a:rPr>
              <a:t>指先を洗う</a:t>
            </a:r>
            <a:endParaRPr kumimoji="1" lang="ja-JP" altLang="en-US" sz="13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79890" y="5574020"/>
            <a:ext cx="111200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両手首を洗う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17741" y="5574020"/>
            <a:ext cx="15619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流水でよく洗い流す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39635" y="5574020"/>
            <a:ext cx="15619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手を拭き乾燥させる</a:t>
            </a:r>
            <a:endParaRPr kumimoji="1" lang="ja-JP" altLang="en-US" sz="1300" dirty="0"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349882" y="5574020"/>
            <a:ext cx="17491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+mn-ea"/>
              </a:rPr>
              <a:t>アルコールで消毒する</a:t>
            </a:r>
            <a:endParaRPr kumimoji="1" lang="ja-JP" altLang="en-US" sz="13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62</Words>
  <Application>Microsoft Macintosh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11</cp:revision>
  <dcterms:created xsi:type="dcterms:W3CDTF">2020-05-26T06:58:07Z</dcterms:created>
  <dcterms:modified xsi:type="dcterms:W3CDTF">2020-05-26T19:11:47Z</dcterms:modified>
</cp:coreProperties>
</file>