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2827"/>
    <a:srgbClr val="CD0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-128" y="-416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41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8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0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5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2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3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手洗い手順（子供向け）_a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177800"/>
            <a:ext cx="10338816" cy="7199376"/>
          </a:xfrm>
          <a:prstGeom prst="rect">
            <a:avLst/>
          </a:prstGeom>
        </p:spPr>
      </p:pic>
      <p:pic>
        <p:nvPicPr>
          <p:cNvPr id="41" name="図 40" descr="てくび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975" y="4835354"/>
            <a:ext cx="938784" cy="341376"/>
          </a:xfrm>
          <a:prstGeom prst="rect">
            <a:avLst/>
          </a:prstGeom>
        </p:spPr>
      </p:pic>
      <p:pic>
        <p:nvPicPr>
          <p:cNvPr id="38" name="図 37" descr="手洗い手順（子供向け）_2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527" y="2368969"/>
            <a:ext cx="1880616" cy="1959864"/>
          </a:xfrm>
          <a:prstGeom prst="rect">
            <a:avLst/>
          </a:prstGeom>
        </p:spPr>
      </p:pic>
      <p:pic>
        <p:nvPicPr>
          <p:cNvPr id="37" name="図 36" descr="手洗い手順（子供向け）_3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384" y="2494449"/>
            <a:ext cx="1938528" cy="1716024"/>
          </a:xfrm>
          <a:prstGeom prst="rect">
            <a:avLst/>
          </a:prstGeom>
        </p:spPr>
      </p:pic>
      <p:pic>
        <p:nvPicPr>
          <p:cNvPr id="7" name="図 6" descr="手洗い手順（子供向け）_b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18989"/>
            <a:ext cx="9159240" cy="1005840"/>
          </a:xfrm>
          <a:prstGeom prst="rect">
            <a:avLst/>
          </a:prstGeom>
        </p:spPr>
      </p:pic>
      <p:pic>
        <p:nvPicPr>
          <p:cNvPr id="8" name="図 7" descr="手洗い手順（子供向け）_1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63" y="2377325"/>
            <a:ext cx="1880616" cy="1932432"/>
          </a:xfrm>
          <a:prstGeom prst="rect">
            <a:avLst/>
          </a:prstGeom>
        </p:spPr>
      </p:pic>
      <p:pic>
        <p:nvPicPr>
          <p:cNvPr id="9" name="図 8" descr="1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20" y="1846116"/>
            <a:ext cx="417576" cy="603504"/>
          </a:xfrm>
          <a:prstGeom prst="rect">
            <a:avLst/>
          </a:prstGeom>
        </p:spPr>
      </p:pic>
      <p:pic>
        <p:nvPicPr>
          <p:cNvPr id="10" name="図 9" descr="てのひら.ps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165" y="1977460"/>
            <a:ext cx="1347216" cy="341376"/>
          </a:xfrm>
          <a:prstGeom prst="rect">
            <a:avLst/>
          </a:prstGeom>
        </p:spPr>
      </p:pic>
      <p:pic>
        <p:nvPicPr>
          <p:cNvPr id="15" name="図 14" descr="矢印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298" y="3175987"/>
            <a:ext cx="316992" cy="405384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548" y="1847640"/>
            <a:ext cx="417576" cy="60045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76" y="1977460"/>
            <a:ext cx="1295400" cy="34137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014" y="1846116"/>
            <a:ext cx="417576" cy="60350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975" y="1977460"/>
            <a:ext cx="713232" cy="341376"/>
          </a:xfrm>
          <a:prstGeom prst="rect">
            <a:avLst/>
          </a:prstGeom>
        </p:spPr>
      </p:pic>
      <p:pic>
        <p:nvPicPr>
          <p:cNvPr id="22" name="図 21" descr="矢印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50" y="3175987"/>
            <a:ext cx="316992" cy="405384"/>
          </a:xfrm>
          <a:prstGeom prst="rect">
            <a:avLst/>
          </a:prstGeom>
        </p:spPr>
      </p:pic>
      <p:pic>
        <p:nvPicPr>
          <p:cNvPr id="23" name="図 22" descr="矢印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2216" y="3175987"/>
            <a:ext cx="316992" cy="40538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20" y="4705534"/>
            <a:ext cx="417576" cy="600456"/>
          </a:xfrm>
          <a:prstGeom prst="rect">
            <a:avLst/>
          </a:prstGeom>
        </p:spPr>
      </p:pic>
      <p:pic>
        <p:nvPicPr>
          <p:cNvPr id="27" name="図 26" descr="矢印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298" y="5975392"/>
            <a:ext cx="316992" cy="405384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657" y="4705534"/>
            <a:ext cx="415467" cy="600456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102" y="4704010"/>
            <a:ext cx="413400" cy="603504"/>
          </a:xfrm>
          <a:prstGeom prst="rect">
            <a:avLst/>
          </a:prstGeom>
        </p:spPr>
      </p:pic>
      <p:pic>
        <p:nvPicPr>
          <p:cNvPr id="34" name="図 33" descr="矢印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50" y="5975392"/>
            <a:ext cx="316992" cy="405384"/>
          </a:xfrm>
          <a:prstGeom prst="rect">
            <a:avLst/>
          </a:prstGeom>
        </p:spPr>
      </p:pic>
      <p:pic>
        <p:nvPicPr>
          <p:cNvPr id="35" name="図 34" descr="ゆびのあいだ.psd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633" y="4835354"/>
            <a:ext cx="2084832" cy="341376"/>
          </a:xfrm>
          <a:prstGeom prst="rect">
            <a:avLst/>
          </a:prstGeom>
        </p:spPr>
      </p:pic>
      <p:pic>
        <p:nvPicPr>
          <p:cNvPr id="36" name="図 35" descr="手洗い手順（子供向け）_4.psd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496" y="5289278"/>
            <a:ext cx="2020824" cy="1825752"/>
          </a:xfrm>
          <a:prstGeom prst="rect">
            <a:avLst/>
          </a:prstGeom>
        </p:spPr>
      </p:pic>
      <p:pic>
        <p:nvPicPr>
          <p:cNvPr id="39" name="図 38" descr="手洗い手順（子供向け）_5.psd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70" y="5345718"/>
            <a:ext cx="1892808" cy="1752600"/>
          </a:xfrm>
          <a:prstGeom prst="rect">
            <a:avLst/>
          </a:prstGeom>
        </p:spPr>
      </p:pic>
      <p:pic>
        <p:nvPicPr>
          <p:cNvPr id="40" name="図 39" descr="おやゆび.psd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76" y="4835354"/>
            <a:ext cx="1395984" cy="341376"/>
          </a:xfrm>
          <a:prstGeom prst="rect">
            <a:avLst/>
          </a:prstGeom>
        </p:spPr>
      </p:pic>
      <p:pic>
        <p:nvPicPr>
          <p:cNvPr id="42" name="図 41" descr="手洗い手順（子供向け）_6.psd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77" y="5250404"/>
            <a:ext cx="1818629" cy="184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410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室本 美保子</cp:lastModifiedBy>
  <cp:revision>12</cp:revision>
  <dcterms:created xsi:type="dcterms:W3CDTF">2020-05-26T06:58:07Z</dcterms:created>
  <dcterms:modified xsi:type="dcterms:W3CDTF">2020-05-26T15:46:12Z</dcterms:modified>
</cp:coreProperties>
</file>