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0003"/>
    <a:srgbClr val="9F505E"/>
    <a:srgbClr val="FFFF00"/>
    <a:srgbClr val="99031E"/>
    <a:srgbClr val="871A1F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644" y="380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70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8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7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7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6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76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28" y="302740"/>
            <a:ext cx="2606130" cy="645022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302740"/>
            <a:ext cx="7640191" cy="645022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6"/>
          </a:xfrm>
        </p:spPr>
        <p:txBody>
          <a:bodyPr anchor="t"/>
          <a:lstStyle>
            <a:lvl1pPr algn="l">
              <a:defRPr sz="2708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3204114"/>
            <a:ext cx="9088041" cy="1653678"/>
          </a:xfrm>
        </p:spPr>
        <p:txBody>
          <a:bodyPr anchor="b"/>
          <a:lstStyle>
            <a:lvl1pPr marL="0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1pPr>
            <a:lvl2pPr marL="309570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619140" indent="0">
              <a:buNone/>
              <a:defRPr sz="1083">
                <a:solidFill>
                  <a:schemeClr val="tx1">
                    <a:tint val="75000"/>
                  </a:schemeClr>
                </a:solidFill>
              </a:defRPr>
            </a:lvl3pPr>
            <a:lvl4pPr marL="92871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23828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54785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85742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216699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47656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1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8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89"/>
            <a:ext cx="5977020" cy="6451973"/>
          </a:xfrm>
        </p:spPr>
        <p:txBody>
          <a:bodyPr/>
          <a:lstStyle>
            <a:lvl1pPr>
              <a:defRPr sz="2167"/>
            </a:lvl1pPr>
            <a:lvl2pPr>
              <a:defRPr sz="1896"/>
            </a:lvl2pPr>
            <a:lvl3pPr>
              <a:defRPr sz="1625"/>
            </a:lvl3pPr>
            <a:lvl4pPr>
              <a:defRPr sz="1354"/>
            </a:lvl4pPr>
            <a:lvl5pPr>
              <a:defRPr sz="1354"/>
            </a:lvl5pPr>
            <a:lvl6pPr>
              <a:defRPr sz="1354"/>
            </a:lvl6pPr>
            <a:lvl7pPr>
              <a:defRPr sz="1354"/>
            </a:lvl7pPr>
            <a:lvl8pPr>
              <a:defRPr sz="1354"/>
            </a:lvl8pPr>
            <a:lvl9pPr>
              <a:defRPr sz="135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67"/>
            </a:lvl1pPr>
            <a:lvl2pPr marL="309570" indent="0">
              <a:buNone/>
              <a:defRPr sz="1896"/>
            </a:lvl2pPr>
            <a:lvl3pPr marL="619140" indent="0">
              <a:buNone/>
              <a:defRPr sz="1625"/>
            </a:lvl3pPr>
            <a:lvl4pPr marL="928710" indent="0">
              <a:buNone/>
              <a:defRPr sz="1354"/>
            </a:lvl4pPr>
            <a:lvl5pPr marL="1238280" indent="0">
              <a:buNone/>
              <a:defRPr sz="1354"/>
            </a:lvl5pPr>
            <a:lvl6pPr marL="1547851" indent="0">
              <a:buNone/>
              <a:defRPr sz="1354"/>
            </a:lvl6pPr>
            <a:lvl7pPr marL="1857421" indent="0">
              <a:buNone/>
              <a:defRPr sz="1354"/>
            </a:lvl7pPr>
            <a:lvl8pPr marL="2166991" indent="0">
              <a:buNone/>
              <a:defRPr sz="1354"/>
            </a:lvl8pPr>
            <a:lvl9pPr marL="2476561" indent="0">
              <a:buNone/>
              <a:defRPr sz="13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570" rtl="0" eaLnBrk="1" latinLnBrk="0" hangingPunct="1">
        <a:spcBef>
          <a:spcPct val="0"/>
        </a:spcBef>
        <a:buNone/>
        <a:defRPr kumimoji="1" sz="2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2178" indent="-232178" algn="l" defTabSz="309570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03051" indent="-193481" algn="l" defTabSz="309570" rtl="0" eaLnBrk="1" latinLnBrk="0" hangingPunct="1">
        <a:spcBef>
          <a:spcPct val="20000"/>
        </a:spcBef>
        <a:buFont typeface="Arial"/>
        <a:buChar char="–"/>
        <a:defRPr kumimoji="1"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773925" indent="-154785" algn="l" defTabSz="309570" rtl="0" eaLnBrk="1" latinLnBrk="0" hangingPunct="1">
        <a:spcBef>
          <a:spcPct val="20000"/>
        </a:spcBef>
        <a:buFont typeface="Arial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083495" indent="-154785" algn="l" defTabSz="309570" rtl="0" eaLnBrk="1" latinLnBrk="0" hangingPunct="1">
        <a:spcBef>
          <a:spcPct val="20000"/>
        </a:spcBef>
        <a:buFont typeface="Arial"/>
        <a:buChar char="–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4pPr>
      <a:lvl5pPr marL="1393066" indent="-154785" algn="l" defTabSz="309570" rtl="0" eaLnBrk="1" latinLnBrk="0" hangingPunct="1">
        <a:spcBef>
          <a:spcPct val="20000"/>
        </a:spcBef>
        <a:buFont typeface="Arial"/>
        <a:buChar char="»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5pPr>
      <a:lvl6pPr marL="170263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6pPr>
      <a:lvl7pPr marL="201220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7pPr>
      <a:lvl8pPr marL="232177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8pPr>
      <a:lvl9pPr marL="263134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1pPr>
      <a:lvl2pPr marL="30957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2pPr>
      <a:lvl3pPr marL="61914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2871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4pPr>
      <a:lvl5pPr marL="123828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5pPr>
      <a:lvl6pPr marL="154785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5742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16699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47656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0691813" cy="7559483"/>
          </a:xfrm>
          <a:prstGeom prst="rect">
            <a:avLst/>
          </a:prstGeom>
        </p:spPr>
      </p:pic>
      <p:sp>
        <p:nvSpPr>
          <p:cNvPr id="39" name="テキスト ボックス 38"/>
          <p:cNvSpPr txBox="1"/>
          <p:nvPr/>
        </p:nvSpPr>
        <p:spPr>
          <a:xfrm>
            <a:off x="956723" y="-725316"/>
            <a:ext cx="8812028" cy="1594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0"/>
              </a:lnSpc>
            </a:pPr>
            <a:r>
              <a:rPr lang="en-US" altLang="ja-JP" sz="43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0000</a:t>
            </a:r>
            <a:r>
              <a:rPr lang="ja-JP" altLang="en-US" sz="43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年</a:t>
            </a:r>
            <a:r>
              <a:rPr lang="en-US" altLang="ja-JP" sz="43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0</a:t>
            </a:r>
            <a:r>
              <a:rPr lang="ja-JP" altLang="en-US" sz="43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月</a:t>
            </a:r>
            <a:r>
              <a:rPr lang="en-US" altLang="ja-JP" sz="43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00</a:t>
            </a:r>
            <a:r>
              <a:rPr lang="ja-JP" altLang="en-US" sz="43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日（日）新規</a:t>
            </a:r>
            <a:r>
              <a:rPr lang="en-US" altLang="ja-JP" sz="43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OPEN</a:t>
            </a:r>
            <a:r>
              <a:rPr lang="ja-JP" altLang="en-US" sz="4300" dirty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！</a:t>
            </a:r>
            <a:endParaRPr kumimoji="1" lang="ja-JP" altLang="en-US" sz="4300" dirty="0">
              <a:ln w="69850">
                <a:noFill/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439863" y="6923711"/>
            <a:ext cx="31470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spc="300" dirty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とうしば幼稚園</a:t>
            </a: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7B4949519AEA45B66B05EE1D7EF342" ma:contentTypeVersion="11" ma:contentTypeDescription="新しいドキュメントを作成します。" ma:contentTypeScope="" ma:versionID="c3f5211f4087e108409744cd39f060b4">
  <xsd:schema xmlns:xsd="http://www.w3.org/2001/XMLSchema" xmlns:xs="http://www.w3.org/2001/XMLSchema" xmlns:p="http://schemas.microsoft.com/office/2006/metadata/properties" xmlns:ns2="5e8a82cc-08d8-48d0-9e8e-71aeadf1e6de" xmlns:ns3="853a697b-f5a8-460d-9af5-c48658f6459b" targetNamespace="http://schemas.microsoft.com/office/2006/metadata/properties" ma:root="true" ma:fieldsID="626e2d31aacdcec35783f13069e2f013" ns2:_="" ns3:_="">
    <xsd:import namespace="5e8a82cc-08d8-48d0-9e8e-71aeadf1e6de"/>
    <xsd:import namespace="853a697b-f5a8-460d-9af5-c48658f645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8a82cc-08d8-48d0-9e8e-71aeadf1e6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6ad33ed4-6483-4797-8d50-6b93ecde42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a697b-f5a8-460d-9af5-c48658f6459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7254c0aa-d71c-417e-8d8f-83a3444cec9b}" ma:internalName="TaxCatchAll" ma:showField="CatchAllData" ma:web="853a697b-f5a8-460d-9af5-c48658f645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8a82cc-08d8-48d0-9e8e-71aeadf1e6de">
      <Terms xmlns="http://schemas.microsoft.com/office/infopath/2007/PartnerControls"/>
    </lcf76f155ced4ddcb4097134ff3c332f>
    <TaxCatchAll xmlns="853a697b-f5a8-460d-9af5-c48658f6459b" xsi:nil="true"/>
  </documentManagement>
</p:properties>
</file>

<file path=customXml/itemProps1.xml><?xml version="1.0" encoding="utf-8"?>
<ds:datastoreItem xmlns:ds="http://schemas.openxmlformats.org/officeDocument/2006/customXml" ds:itemID="{0BA8E040-8182-4A50-A2B9-96ACC696973A}"/>
</file>

<file path=customXml/itemProps2.xml><?xml version="1.0" encoding="utf-8"?>
<ds:datastoreItem xmlns:ds="http://schemas.openxmlformats.org/officeDocument/2006/customXml" ds:itemID="{0A0E5395-79E1-4FD5-A1A9-585170BE30BD}"/>
</file>

<file path=customXml/itemProps3.xml><?xml version="1.0" encoding="utf-8"?>
<ds:datastoreItem xmlns:ds="http://schemas.openxmlformats.org/officeDocument/2006/customXml" ds:itemID="{46F2047B-7257-4D6E-82D8-83A75860A3F9}"/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15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sugimura yuki(杉村 有希 TEC □ＲＳ本□ＲＳＳＳ□エリア・ＢＰ推進)</cp:lastModifiedBy>
  <cp:revision>36</cp:revision>
  <dcterms:created xsi:type="dcterms:W3CDTF">2015-01-14T08:48:15Z</dcterms:created>
  <dcterms:modified xsi:type="dcterms:W3CDTF">2025-10-02T05:49:39Z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0x010100BD7B4949519AEA45B66B05EE1D7EF342</vt:lpwstr>
  </property>
</Properties>
</file>