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799263" cy="9929813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000"/>
    <a:srgbClr val="146400"/>
    <a:srgbClr val="EA6176"/>
    <a:srgbClr val="F387B8"/>
    <a:srgbClr val="FFFFCC"/>
    <a:srgbClr val="CCFF99"/>
    <a:srgbClr val="FFCCCC"/>
    <a:srgbClr val="CCFFCC"/>
    <a:srgbClr val="C3D69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1878" y="366"/>
      </p:cViewPr>
      <p:guideLst>
        <p:guide orient="horz" pos="3368"/>
        <p:guide pos="2381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944"/>
            <a:ext cx="7559675" cy="10690456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-3956613" y="2914650"/>
            <a:ext cx="18473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sz="10000" dirty="0">
              <a:latin typeface="小塚ゴシック Pr6N H" panose="020B0800000000000000" pitchFamily="34" charset="-128"/>
              <a:ea typeface="小塚ゴシック Pr6N H" panose="020B0800000000000000" pitchFamily="34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622836" y="10017638"/>
            <a:ext cx="4314002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ja-JP" altLang="en-US" sz="46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とうしば予備校</a:t>
            </a:r>
            <a:endParaRPr kumimoji="1" lang="ja-JP" altLang="en-US" sz="46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3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小塚ゴシック Pr6N H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66</cp:revision>
  <cp:lastPrinted>2015-08-24T12:06:04Z</cp:lastPrinted>
  <dcterms:created xsi:type="dcterms:W3CDTF">2015-01-14T08:48:15Z</dcterms:created>
  <dcterms:modified xsi:type="dcterms:W3CDTF">2015-10-07T12:48:39Z</dcterms:modified>
</cp:coreProperties>
</file>