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4136" y="-12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969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5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00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31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02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4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18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75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41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41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26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49DC1-9E7B-4A43-97EF-93524F4A864F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087A8-628B-DB4B-99A2-13519FCC7F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90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53492"/>
            <a:ext cx="6375400" cy="8331200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644768" y="501700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運動会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644768" y="618701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遠足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644768" y="766998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避難訓練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4796014" y="677927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大掃除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796014" y="472544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全員集会</a:t>
            </a:r>
            <a:endParaRPr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1193643" y="349872"/>
            <a:ext cx="5097306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8500" dirty="0"/>
              <a:t>0</a:t>
            </a:r>
            <a:r>
              <a:rPr lang="ja-JP" altLang="en-US" sz="8500" dirty="0"/>
              <a:t>月の行事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8143" y="1836507"/>
            <a:ext cx="1892300" cy="36830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509359" y="2297597"/>
            <a:ext cx="460469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500" dirty="0"/>
              <a:t>友だちと仲良く遊ぼう！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95708" y="3118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日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75180" y="3118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曜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415496" y="311897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行事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811562" y="3118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日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291034" y="31189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曜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531350" y="311897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行事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00538" y="3523703"/>
            <a:ext cx="418654" cy="4831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altLang="ja-JP" dirty="0"/>
              <a:t>1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2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3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4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5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6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7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8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9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10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11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12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13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14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15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16</a:t>
            </a:r>
            <a:endParaRPr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1189137" y="3523703"/>
            <a:ext cx="418654" cy="4831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水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木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金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土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日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水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木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金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土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日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810839" y="3523703"/>
            <a:ext cx="418654" cy="4831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altLang="ja-JP" dirty="0"/>
              <a:t>1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2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3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4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5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6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7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8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9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10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11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12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13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14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15</a:t>
            </a:r>
          </a:p>
          <a:p>
            <a:pPr algn="ctr">
              <a:lnSpc>
                <a:spcPct val="107000"/>
              </a:lnSpc>
            </a:pPr>
            <a:r>
              <a:rPr lang="en-US" altLang="ja-JP" dirty="0"/>
              <a:t>16</a:t>
            </a:r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4299438" y="3523703"/>
            <a:ext cx="418654" cy="4831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水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木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金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土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日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水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木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金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土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日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月</a:t>
            </a:r>
          </a:p>
          <a:p>
            <a:pPr algn="ctr">
              <a:lnSpc>
                <a:spcPct val="107000"/>
              </a:lnSpc>
            </a:pPr>
            <a:r>
              <a:rPr lang="ja-JP" altLang="en-US" dirty="0"/>
              <a:t>火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53538" y="8364079"/>
            <a:ext cx="178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FF6600"/>
                </a:solidFill>
              </a:rPr>
              <a:t>その他連絡事項</a:t>
            </a:r>
          </a:p>
        </p:txBody>
      </p:sp>
    </p:spTree>
    <p:extLst>
      <p:ext uri="{BB962C8B-B14F-4D97-AF65-F5344CB8AC3E}">
        <p14:creationId xmlns:p14="http://schemas.microsoft.com/office/powerpoint/2010/main" val="30778844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89</Words>
  <Application>Microsoft Macintosh PowerPoint</Application>
  <PresentationFormat>ユーザー設定</PresentationFormat>
  <Paragraphs>78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2015-02-26T09:11:32Z</dcterms:created>
  <dcterms:modified xsi:type="dcterms:W3CDTF">2015-03-03T05:16:07Z</dcterms:modified>
</cp:coreProperties>
</file>