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176"/>
    <a:srgbClr val="F387B8"/>
    <a:srgbClr val="FFFFCC"/>
    <a:srgbClr val="CCFF99"/>
    <a:srgbClr val="FFCCCC"/>
    <a:srgbClr val="CCFFCC"/>
    <a:srgbClr val="C3D69B"/>
    <a:srgbClr val="000000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72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202"/>
            <a:ext cx="7559675" cy="10682563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-3956613" y="2914650"/>
            <a:ext cx="1847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0000" dirty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46250" y="4305300"/>
            <a:ext cx="3954929" cy="32355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6200"/>
              </a:lnSpc>
            </a:pPr>
            <a:r>
              <a:rPr lang="ja-JP" altLang="en-US" sz="4200" dirty="0">
                <a:solidFill>
                  <a:srgbClr val="EA6176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あなたは本園で</a:t>
            </a:r>
          </a:p>
          <a:p>
            <a:pPr algn="ctr">
              <a:lnSpc>
                <a:spcPts val="6200"/>
              </a:lnSpc>
            </a:pPr>
            <a:r>
              <a:rPr lang="en-US" altLang="ja-JP" sz="4200" dirty="0">
                <a:solidFill>
                  <a:srgbClr val="EA6176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3</a:t>
            </a:r>
            <a:r>
              <a:rPr lang="ja-JP" altLang="en-US" sz="4200" dirty="0">
                <a:solidFill>
                  <a:srgbClr val="EA6176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年間保育を</a:t>
            </a:r>
          </a:p>
          <a:p>
            <a:pPr algn="ctr">
              <a:lnSpc>
                <a:spcPts val="6200"/>
              </a:lnSpc>
            </a:pPr>
            <a:r>
              <a:rPr lang="ja-JP" altLang="en-US" sz="4200" dirty="0">
                <a:solidFill>
                  <a:srgbClr val="EA6176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うけたことを</a:t>
            </a:r>
          </a:p>
          <a:p>
            <a:pPr algn="ctr">
              <a:lnSpc>
                <a:spcPts val="6200"/>
              </a:lnSpc>
            </a:pPr>
            <a:r>
              <a:rPr lang="ja-JP" altLang="en-US" sz="4200" dirty="0">
                <a:solidFill>
                  <a:srgbClr val="EA6176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ここに証します</a:t>
            </a:r>
            <a:endParaRPr kumimoji="1" lang="ja-JP" altLang="en-US" sz="4200" dirty="0">
              <a:solidFill>
                <a:srgbClr val="EA6176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15709" y="7566201"/>
            <a:ext cx="25282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平成</a:t>
            </a:r>
            <a:r>
              <a:rPr lang="en-US" altLang="ja-JP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00</a:t>
            </a:r>
            <a:r>
              <a:rPr lang="ja-JP" altLang="en-US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年</a:t>
            </a:r>
            <a:r>
              <a:rPr lang="en-US" altLang="ja-JP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00</a:t>
            </a:r>
            <a:r>
              <a:rPr lang="ja-JP" altLang="en-US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月</a:t>
            </a:r>
            <a:r>
              <a:rPr lang="en-US" altLang="ja-JP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00</a:t>
            </a:r>
            <a:r>
              <a:rPr lang="ja-JP" altLang="en-US" sz="2200" dirty="0">
                <a:solidFill>
                  <a:srgbClr val="EA6176"/>
                </a:solidFill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日</a:t>
            </a:r>
            <a:endParaRPr kumimoji="1" lang="ja-JP" altLang="en-US" sz="2200" dirty="0">
              <a:solidFill>
                <a:srgbClr val="EA6176"/>
              </a:solidFill>
              <a:latin typeface="小塚ゴシック Pro R" panose="020B0400000000000000" pitchFamily="34" charset="-128"/>
              <a:ea typeface="小塚ゴシック Pro R" panose="020B0400000000000000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81100" y="736600"/>
            <a:ext cx="4762842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8100" spc="-3000" dirty="0">
                <a:solidFill>
                  <a:srgbClr val="EA6176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保　育　証　書</a:t>
            </a:r>
            <a:endParaRPr kumimoji="1" lang="ja-JP" altLang="en-US" sz="8100" spc="-3000" dirty="0">
              <a:solidFill>
                <a:srgbClr val="EA6176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35314" y="273381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とうしば</a:t>
            </a:r>
            <a:r>
              <a:rPr lang="ja-JP" altLang="en-US" sz="48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花子</a:t>
            </a:r>
            <a:endParaRPr kumimoji="1" lang="ja-JP" altLang="en-US" sz="2900" dirty="0">
              <a:solidFill>
                <a:srgbClr val="EA6176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59028" y="2880011"/>
            <a:ext cx="1300356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9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ちゃん</a:t>
            </a:r>
            <a:endParaRPr kumimoji="1" lang="ja-JP" altLang="en-US" sz="2900" dirty="0"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99245" y="9377194"/>
            <a:ext cx="4044697" cy="1220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zh-CN" altLang="en-US" sz="19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社会福祉法人</a:t>
            </a:r>
            <a:r>
              <a:rPr lang="ja-JP" altLang="en-US" sz="19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　</a:t>
            </a:r>
            <a:r>
              <a:rPr lang="ja-JP" altLang="en-US" sz="24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と</a:t>
            </a:r>
            <a:r>
              <a:rPr lang="ja-JP" altLang="en-US" sz="24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うしば</a:t>
            </a:r>
            <a:r>
              <a:rPr lang="ja-JP" altLang="en-US" sz="24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幼稚園</a:t>
            </a:r>
            <a:endParaRPr lang="en-US" altLang="ja-JP" sz="2400" dirty="0" smtClean="0"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  <a:p>
            <a:pPr algn="ctr">
              <a:lnSpc>
                <a:spcPts val="4400"/>
              </a:lnSpc>
            </a:pPr>
            <a:r>
              <a:rPr lang="ja-JP" altLang="en-US" sz="24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園長　</a:t>
            </a:r>
            <a:r>
              <a:rPr lang="ja-JP" altLang="en-US" sz="36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と</a:t>
            </a:r>
            <a:r>
              <a:rPr lang="ja-JP" altLang="en-US" sz="36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うしば太郎</a:t>
            </a:r>
            <a:endParaRPr kumimoji="1" lang="ja-JP" altLang="en-US" sz="3600" dirty="0"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30</Words>
  <Application>Microsoft Office PowerPoint</Application>
  <PresentationFormat>ユーザー設定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小塚ゴシック Pr6N H</vt:lpstr>
      <vt:lpstr>小塚ゴシック Pro B</vt:lpstr>
      <vt:lpstr>小塚ゴシック Pro M</vt:lpstr>
      <vt:lpstr>小塚ゴシック Pro R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62</cp:revision>
  <cp:lastPrinted>2015-08-24T12:06:04Z</cp:lastPrinted>
  <dcterms:created xsi:type="dcterms:W3CDTF">2015-01-14T08:48:15Z</dcterms:created>
  <dcterms:modified xsi:type="dcterms:W3CDTF">2015-10-07T12:38:42Z</dcterms:modified>
</cp:coreProperties>
</file>