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801600" cy="9601200" type="A3"/>
  <p:notesSz cx="9144000" cy="6858000"/>
  <p:defaultTextStyle>
    <a:defPPr>
      <a:defRPr lang="ja-JP"/>
    </a:defPPr>
    <a:lvl1pPr marL="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640080" rtl="0" eaLnBrk="1" latinLnBrk="0" hangingPunct="1">
      <a:defRPr kumimoji="1" sz="2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BFBA"/>
    <a:srgbClr val="4BBFBE"/>
    <a:srgbClr val="32A6BF"/>
    <a:srgbClr val="45C4C2"/>
    <a:srgbClr val="0000E1"/>
    <a:srgbClr val="22BC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2400" y="-112"/>
      </p:cViewPr>
      <p:guideLst>
        <p:guide orient="horz" pos="302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6"/>
            <a:ext cx="10881360" cy="205803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0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0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6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80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20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0583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1264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2994959" y="537845"/>
            <a:ext cx="4031615" cy="1147032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5668" y="537845"/>
            <a:ext cx="11885930" cy="1147032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85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563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8" y="6169661"/>
            <a:ext cx="10881360" cy="1906905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8" y="4069399"/>
            <a:ext cx="10881360" cy="2100262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4008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080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5669" y="3135948"/>
            <a:ext cx="7958772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9067800" y="3135948"/>
            <a:ext cx="7958773" cy="887222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3963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5" cy="895667"/>
          </a:xfrm>
        </p:spPr>
        <p:txBody>
          <a:bodyPr anchor="b"/>
          <a:lstStyle>
            <a:lvl1pPr marL="0" indent="0">
              <a:buNone/>
              <a:defRPr sz="340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00" b="1"/>
            </a:lvl3pPr>
            <a:lvl4pPr marL="1920240" indent="0">
              <a:buNone/>
              <a:defRPr sz="2200" b="1"/>
            </a:lvl4pPr>
            <a:lvl5pPr marL="2560320" indent="0">
              <a:buNone/>
              <a:defRPr sz="2200" b="1"/>
            </a:lvl5pPr>
            <a:lvl6pPr marL="3200400" indent="0">
              <a:buNone/>
              <a:defRPr sz="2200" b="1"/>
            </a:lvl6pPr>
            <a:lvl7pPr marL="3840480" indent="0">
              <a:buNone/>
              <a:defRPr sz="2200" b="1"/>
            </a:lvl7pPr>
            <a:lvl8pPr marL="4480560" indent="0">
              <a:buNone/>
              <a:defRPr sz="2200" b="1"/>
            </a:lvl8pPr>
            <a:lvl9pPr marL="5120640" indent="0">
              <a:buNone/>
              <a:defRPr sz="22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5" cy="5531803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8828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6852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7625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1" y="382270"/>
            <a:ext cx="4211638" cy="162687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0" y="382271"/>
            <a:ext cx="7156450" cy="819435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4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1" y="2009141"/>
            <a:ext cx="4211638" cy="6567488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692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/>
          <a:lstStyle>
            <a:lvl1pPr marL="0" indent="0">
              <a:buNone/>
              <a:defRPr sz="4500"/>
            </a:lvl1pPr>
            <a:lvl2pPr marL="640080" indent="0">
              <a:buNone/>
              <a:defRPr sz="3900"/>
            </a:lvl2pPr>
            <a:lvl3pPr marL="1280160" indent="0">
              <a:buNone/>
              <a:defRPr sz="340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2000"/>
            </a:lvl1pPr>
            <a:lvl2pPr marL="640080" indent="0">
              <a:buNone/>
              <a:defRPr sz="1700"/>
            </a:lvl2pPr>
            <a:lvl3pPr marL="1280160" indent="0">
              <a:buNone/>
              <a:defRPr sz="1400"/>
            </a:lvl3pPr>
            <a:lvl4pPr marL="1920240" indent="0">
              <a:buNone/>
              <a:defRPr sz="1300"/>
            </a:lvl4pPr>
            <a:lvl5pPr marL="2560320" indent="0">
              <a:buNone/>
              <a:defRPr sz="1300"/>
            </a:lvl5pPr>
            <a:lvl6pPr marL="3200400" indent="0">
              <a:buNone/>
              <a:defRPr sz="1300"/>
            </a:lvl6pPr>
            <a:lvl7pPr marL="3840480" indent="0">
              <a:buNone/>
              <a:defRPr sz="1300"/>
            </a:lvl7pPr>
            <a:lvl8pPr marL="4480560" indent="0">
              <a:buNone/>
              <a:defRPr sz="1300"/>
            </a:lvl8pPr>
            <a:lvl9pPr marL="5120640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1153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1521440" cy="1600200"/>
          </a:xfrm>
          <a:prstGeom prst="rect">
            <a:avLst/>
          </a:prstGeom>
        </p:spPr>
        <p:txBody>
          <a:bodyPr vert="horz" lIns="128016" tIns="64008" rIns="128016" bIns="64008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240281"/>
            <a:ext cx="11521440" cy="6336348"/>
          </a:xfrm>
          <a:prstGeom prst="rect">
            <a:avLst/>
          </a:prstGeom>
        </p:spPr>
        <p:txBody>
          <a:bodyPr vert="horz" lIns="128016" tIns="64008" rIns="128016" bIns="64008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400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D3DD7-E7B3-DF40-A1AC-E17E60A5E86E}" type="datetimeFigureOut">
              <a:rPr kumimoji="1" lang="ja-JP" altLang="en-US" smtClean="0"/>
              <a:t>2015/01/16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373880" y="8898891"/>
            <a:ext cx="40538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174480" y="8898891"/>
            <a:ext cx="2987040" cy="511175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C8653-174E-6042-B643-FD6CBB22C91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30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40080" rtl="0" eaLnBrk="1" latinLnBrk="0" hangingPunct="1">
        <a:spcBef>
          <a:spcPct val="0"/>
        </a:spcBef>
        <a:buNone/>
        <a:defRPr kumimoji="1" sz="6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640080" rtl="0" eaLnBrk="1" latinLnBrk="0" hangingPunct="1">
        <a:spcBef>
          <a:spcPct val="20000"/>
        </a:spcBef>
        <a:buFont typeface="Arial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640080" rtl="0" eaLnBrk="1" latinLnBrk="0" hangingPunct="1">
        <a:spcBef>
          <a:spcPct val="20000"/>
        </a:spcBef>
        <a:buFont typeface="Arial"/>
        <a:buChar char="–"/>
        <a:defRPr kumimoji="1"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640080" rtl="0" eaLnBrk="1" latinLnBrk="0" hangingPunct="1">
        <a:spcBef>
          <a:spcPct val="20000"/>
        </a:spcBef>
        <a:buFont typeface="Arial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64008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640080" rtl="0" eaLnBrk="1" latinLnBrk="0" hangingPunct="1">
        <a:spcBef>
          <a:spcPct val="20000"/>
        </a:spcBef>
        <a:buFont typeface="Arial"/>
        <a:buChar char="»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640080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640080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640080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640080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640080" rtl="0" eaLnBrk="1" latinLnBrk="0" hangingPunct="1"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円/楕円 8"/>
          <p:cNvSpPr/>
          <p:nvPr/>
        </p:nvSpPr>
        <p:spPr>
          <a:xfrm>
            <a:off x="579774" y="372725"/>
            <a:ext cx="11540248" cy="2774757"/>
          </a:xfrm>
          <a:custGeom>
            <a:avLst/>
            <a:gdLst/>
            <a:ahLst/>
            <a:cxnLst/>
            <a:rect l="l" t="t" r="r" b="b"/>
            <a:pathLst>
              <a:path w="11540248" h="2885062">
                <a:moveTo>
                  <a:pt x="1442531" y="0"/>
                </a:moveTo>
                <a:cubicBezTo>
                  <a:pt x="1741289" y="0"/>
                  <a:pt x="2018834" y="90822"/>
                  <a:pt x="2249064" y="246362"/>
                </a:cubicBezTo>
                <a:lnTo>
                  <a:pt x="2312191" y="293567"/>
                </a:lnTo>
                <a:lnTo>
                  <a:pt x="2375318" y="246362"/>
                </a:lnTo>
                <a:cubicBezTo>
                  <a:pt x="2605547" y="90822"/>
                  <a:pt x="2883093" y="0"/>
                  <a:pt x="3181851" y="0"/>
                </a:cubicBezTo>
                <a:cubicBezTo>
                  <a:pt x="3430816" y="0"/>
                  <a:pt x="3665050" y="63071"/>
                  <a:pt x="3869447" y="174106"/>
                </a:cubicBezTo>
                <a:lnTo>
                  <a:pt x="3975588" y="238588"/>
                </a:lnTo>
                <a:lnTo>
                  <a:pt x="4081729" y="174106"/>
                </a:lnTo>
                <a:cubicBezTo>
                  <a:pt x="4286126" y="63071"/>
                  <a:pt x="4520360" y="0"/>
                  <a:pt x="4769325" y="0"/>
                </a:cubicBezTo>
                <a:cubicBezTo>
                  <a:pt x="5068083" y="0"/>
                  <a:pt x="5345628" y="90822"/>
                  <a:pt x="5575858" y="246362"/>
                </a:cubicBezTo>
                <a:lnTo>
                  <a:pt x="5625181" y="283245"/>
                </a:lnTo>
                <a:lnTo>
                  <a:pt x="5674504" y="246362"/>
                </a:lnTo>
                <a:cubicBezTo>
                  <a:pt x="5904733" y="90822"/>
                  <a:pt x="6182279" y="0"/>
                  <a:pt x="6481037" y="0"/>
                </a:cubicBezTo>
                <a:cubicBezTo>
                  <a:pt x="6779795" y="0"/>
                  <a:pt x="7057340" y="90822"/>
                  <a:pt x="7287570" y="246362"/>
                </a:cubicBezTo>
                <a:lnTo>
                  <a:pt x="7378305" y="314212"/>
                </a:lnTo>
                <a:lnTo>
                  <a:pt x="7469040" y="246362"/>
                </a:lnTo>
                <a:cubicBezTo>
                  <a:pt x="7699269" y="90822"/>
                  <a:pt x="7976815" y="0"/>
                  <a:pt x="8275573" y="0"/>
                </a:cubicBezTo>
                <a:cubicBezTo>
                  <a:pt x="8574331" y="0"/>
                  <a:pt x="8851876" y="90822"/>
                  <a:pt x="9082106" y="246362"/>
                </a:cubicBezTo>
                <a:lnTo>
                  <a:pt x="9186645" y="324535"/>
                </a:lnTo>
                <a:lnTo>
                  <a:pt x="9291184" y="246362"/>
                </a:lnTo>
                <a:cubicBezTo>
                  <a:pt x="9521414" y="90822"/>
                  <a:pt x="9798959" y="0"/>
                  <a:pt x="10097717" y="0"/>
                </a:cubicBezTo>
                <a:cubicBezTo>
                  <a:pt x="10894405" y="0"/>
                  <a:pt x="11540248" y="645843"/>
                  <a:pt x="11540248" y="1442531"/>
                </a:cubicBezTo>
                <a:cubicBezTo>
                  <a:pt x="11540248" y="2239219"/>
                  <a:pt x="10894405" y="2885062"/>
                  <a:pt x="10097717" y="2885062"/>
                </a:cubicBezTo>
                <a:cubicBezTo>
                  <a:pt x="9798959" y="2885062"/>
                  <a:pt x="9521414" y="2794240"/>
                  <a:pt x="9291184" y="2638701"/>
                </a:cubicBezTo>
                <a:lnTo>
                  <a:pt x="9186645" y="2560528"/>
                </a:lnTo>
                <a:lnTo>
                  <a:pt x="9082106" y="2638701"/>
                </a:lnTo>
                <a:cubicBezTo>
                  <a:pt x="8851876" y="2794240"/>
                  <a:pt x="8574331" y="2885062"/>
                  <a:pt x="8275573" y="2885062"/>
                </a:cubicBezTo>
                <a:cubicBezTo>
                  <a:pt x="7976815" y="2885062"/>
                  <a:pt x="7699269" y="2794240"/>
                  <a:pt x="7469040" y="2638701"/>
                </a:cubicBezTo>
                <a:lnTo>
                  <a:pt x="7378305" y="2570850"/>
                </a:lnTo>
                <a:lnTo>
                  <a:pt x="7287570" y="2638701"/>
                </a:lnTo>
                <a:cubicBezTo>
                  <a:pt x="7057340" y="2794240"/>
                  <a:pt x="6779795" y="2885062"/>
                  <a:pt x="6481037" y="2885062"/>
                </a:cubicBezTo>
                <a:cubicBezTo>
                  <a:pt x="6182279" y="2885062"/>
                  <a:pt x="5904733" y="2794240"/>
                  <a:pt x="5674504" y="2638701"/>
                </a:cubicBezTo>
                <a:lnTo>
                  <a:pt x="5625181" y="2601817"/>
                </a:lnTo>
                <a:lnTo>
                  <a:pt x="5575858" y="2638701"/>
                </a:lnTo>
                <a:cubicBezTo>
                  <a:pt x="5345628" y="2794240"/>
                  <a:pt x="5068083" y="2885062"/>
                  <a:pt x="4769325" y="2885062"/>
                </a:cubicBezTo>
                <a:cubicBezTo>
                  <a:pt x="4520360" y="2885062"/>
                  <a:pt x="4286126" y="2821992"/>
                  <a:pt x="4081729" y="2710956"/>
                </a:cubicBezTo>
                <a:lnTo>
                  <a:pt x="3975588" y="2646474"/>
                </a:lnTo>
                <a:lnTo>
                  <a:pt x="3869447" y="2710956"/>
                </a:lnTo>
                <a:cubicBezTo>
                  <a:pt x="3665050" y="2821992"/>
                  <a:pt x="3430816" y="2885062"/>
                  <a:pt x="3181851" y="2885062"/>
                </a:cubicBezTo>
                <a:cubicBezTo>
                  <a:pt x="2883093" y="2885062"/>
                  <a:pt x="2605547" y="2794240"/>
                  <a:pt x="2375318" y="2638701"/>
                </a:cubicBezTo>
                <a:lnTo>
                  <a:pt x="2312191" y="2591495"/>
                </a:lnTo>
                <a:lnTo>
                  <a:pt x="2249064" y="2638701"/>
                </a:lnTo>
                <a:cubicBezTo>
                  <a:pt x="2018834" y="2794240"/>
                  <a:pt x="1741289" y="2885062"/>
                  <a:pt x="1442531" y="2885062"/>
                </a:cubicBezTo>
                <a:cubicBezTo>
                  <a:pt x="645843" y="2885062"/>
                  <a:pt x="0" y="2239219"/>
                  <a:pt x="0" y="1442531"/>
                </a:cubicBezTo>
                <a:cubicBezTo>
                  <a:pt x="0" y="645843"/>
                  <a:pt x="645843" y="0"/>
                  <a:pt x="1442531" y="0"/>
                </a:cubicBezTo>
                <a:close/>
              </a:path>
            </a:pathLst>
          </a:custGeom>
          <a:solidFill>
            <a:srgbClr val="21BFB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3800" b="1" dirty="0" smtClean="0"/>
              <a:t>新</a:t>
            </a:r>
            <a:r>
              <a:rPr lang="ja-JP" altLang="en-US" sz="13800" b="1" dirty="0" smtClean="0"/>
              <a:t>入塾生募集</a:t>
            </a:r>
            <a:endParaRPr kumimoji="1" lang="en-US" altLang="ja-JP" sz="13800" b="1" dirty="0" smtClean="0"/>
          </a:p>
        </p:txBody>
      </p:sp>
      <p:sp>
        <p:nvSpPr>
          <p:cNvPr id="10" name="正方形/長方形 9"/>
          <p:cNvSpPr/>
          <p:nvPr/>
        </p:nvSpPr>
        <p:spPr>
          <a:xfrm>
            <a:off x="179454" y="8434699"/>
            <a:ext cx="12437516" cy="952527"/>
          </a:xfrm>
          <a:prstGeom prst="rect">
            <a:avLst/>
          </a:prstGeom>
          <a:solidFill>
            <a:srgbClr val="0000E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 smtClean="0"/>
              <a:t>お問合せ</a:t>
            </a:r>
            <a:r>
              <a:rPr kumimoji="1" lang="en-US" altLang="ja-JP" sz="4800" dirty="0" smtClean="0"/>
              <a:t> 0120-000-0000</a:t>
            </a:r>
            <a:endParaRPr kumimoji="1" lang="ja-JP" altLang="en-US" sz="4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20370" y="7920450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※</a:t>
            </a:r>
            <a:r>
              <a:rPr kumimoji="1" lang="ja-JP" altLang="en-US" sz="2400" dirty="0" smtClean="0"/>
              <a:t>ご希望の授業</a:t>
            </a:r>
            <a:r>
              <a:rPr kumimoji="1" lang="ja-JP" altLang="en-US" sz="2400" dirty="0" smtClean="0"/>
              <a:t>を体験</a:t>
            </a:r>
            <a:r>
              <a:rPr kumimoji="1" lang="ja-JP" altLang="en-US" sz="2400" dirty="0" smtClean="0"/>
              <a:t>いただけます。</a:t>
            </a:r>
            <a:endParaRPr kumimoji="1" lang="ja-JP" altLang="en-US" sz="2400" dirty="0"/>
          </a:p>
        </p:txBody>
      </p:sp>
      <p:pic>
        <p:nvPicPr>
          <p:cNvPr id="2" name="図 1" descr="生徒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73" y="2674648"/>
            <a:ext cx="11675649" cy="5240575"/>
          </a:xfrm>
          <a:prstGeom prst="rect">
            <a:avLst/>
          </a:prstGeom>
        </p:spPr>
      </p:pic>
      <p:sp>
        <p:nvSpPr>
          <p:cNvPr id="13" name="円/楕円 12"/>
          <p:cNvSpPr/>
          <p:nvPr/>
        </p:nvSpPr>
        <p:spPr>
          <a:xfrm>
            <a:off x="3382010" y="6308770"/>
            <a:ext cx="6004795" cy="160645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/>
              <a:t>無料体験授業</a:t>
            </a:r>
            <a:endParaRPr kumimoji="1" lang="en-US" altLang="ja-JP" sz="4400" dirty="0" smtClean="0"/>
          </a:p>
          <a:p>
            <a:pPr algn="ctr"/>
            <a:r>
              <a:rPr lang="ja-JP" altLang="en-US" sz="4400" dirty="0" smtClean="0"/>
              <a:t>随時受付中</a:t>
            </a:r>
            <a:r>
              <a:rPr lang="en-US" altLang="ja-JP" sz="4400" dirty="0" smtClean="0"/>
              <a:t>!!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3179332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24</Words>
  <Application>Microsoft Macintosh PowerPoint</Application>
  <PresentationFormat>A3 297x420 mm</PresentationFormat>
  <Paragraphs>5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笛田 桃子</cp:lastModifiedBy>
  <cp:revision>5</cp:revision>
  <dcterms:created xsi:type="dcterms:W3CDTF">2015-01-14T09:26:59Z</dcterms:created>
  <dcterms:modified xsi:type="dcterms:W3CDTF">2015-01-16T13:17:52Z</dcterms:modified>
</cp:coreProperties>
</file>