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688638" cy="7562850"/>
  <p:notesSz cx="6858000" cy="9144000"/>
  <p:defaultTextStyle>
    <a:defPPr>
      <a:defRPr lang="ja-JP"/>
    </a:defPPr>
    <a:lvl1pPr marL="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9" d="100"/>
          <a:sy n="129" d="100"/>
        </p:scale>
        <p:origin x="-1960" y="-112"/>
      </p:cViewPr>
      <p:guideLst>
        <p:guide orient="horz" pos="2382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648" y="2349386"/>
            <a:ext cx="9085342" cy="162111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296" y="4285615"/>
            <a:ext cx="7482047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3506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4337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059363" y="334377"/>
            <a:ext cx="2809479" cy="7116431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5361" y="334377"/>
            <a:ext cx="8255859" cy="7116431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6271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8948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329" y="4859832"/>
            <a:ext cx="9085342" cy="1502066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329" y="3205459"/>
            <a:ext cx="9085342" cy="165437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0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8018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5361" y="1946734"/>
            <a:ext cx="5531741" cy="550407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35245" y="1946734"/>
            <a:ext cx="5533597" cy="550407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3362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432" y="1692889"/>
            <a:ext cx="4722671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432" y="2398404"/>
            <a:ext cx="4722671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29680" y="1692889"/>
            <a:ext cx="4724526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29680" y="2398404"/>
            <a:ext cx="4724526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6390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1507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2222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433" y="301113"/>
            <a:ext cx="3516488" cy="128148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78960" y="301114"/>
            <a:ext cx="5975246" cy="645468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433" y="1582597"/>
            <a:ext cx="3516488" cy="5173200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6356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048" y="5293995"/>
            <a:ext cx="6413183" cy="62498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048" y="675755"/>
            <a:ext cx="6413183" cy="4537710"/>
          </a:xfrm>
        </p:spPr>
        <p:txBody>
          <a:bodyPr/>
          <a:lstStyle>
            <a:lvl1pPr marL="0" indent="0">
              <a:buNone/>
              <a:defRPr sz="3600"/>
            </a:lvl1pPr>
            <a:lvl2pPr marL="521437" indent="0">
              <a:buNone/>
              <a:defRPr sz="3200"/>
            </a:lvl2pPr>
            <a:lvl3pPr marL="1042873" indent="0">
              <a:buNone/>
              <a:defRPr sz="2700"/>
            </a:lvl3pPr>
            <a:lvl4pPr marL="1564310" indent="0">
              <a:buNone/>
              <a:defRPr sz="2300"/>
            </a:lvl4pPr>
            <a:lvl5pPr marL="2085746" indent="0">
              <a:buNone/>
              <a:defRPr sz="2300"/>
            </a:lvl5pPr>
            <a:lvl6pPr marL="2607183" indent="0">
              <a:buNone/>
              <a:defRPr sz="2300"/>
            </a:lvl6pPr>
            <a:lvl7pPr marL="3128620" indent="0">
              <a:buNone/>
              <a:defRPr sz="2300"/>
            </a:lvl7pPr>
            <a:lvl8pPr marL="3650056" indent="0">
              <a:buNone/>
              <a:defRPr sz="2300"/>
            </a:lvl8pPr>
            <a:lvl9pPr marL="4171493" indent="0">
              <a:buNone/>
              <a:defRPr sz="23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048" y="5918981"/>
            <a:ext cx="6413183" cy="887584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8680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2808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1437" rtl="0" eaLnBrk="1" latinLnBrk="0" hangingPunct="1">
        <a:spcBef>
          <a:spcPct val="0"/>
        </a:spcBef>
        <a:buNone/>
        <a:defRPr kumimoji="1"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521437" rtl="0" eaLnBrk="1" latinLnBrk="0" hangingPunct="1">
        <a:spcBef>
          <a:spcPct val="20000"/>
        </a:spcBef>
        <a:buFont typeface="Arial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521437" rtl="0" eaLnBrk="1" latinLnBrk="0" hangingPunct="1">
        <a:spcBef>
          <a:spcPct val="20000"/>
        </a:spcBef>
        <a:buFont typeface="Arial"/>
        <a:buChar char="–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521437" rtl="0" eaLnBrk="1" latinLnBrk="0" hangingPunct="1">
        <a:spcBef>
          <a:spcPct val="20000"/>
        </a:spcBef>
        <a:buFont typeface="Arial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521437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521437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5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88638" cy="7555131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71649" y="355600"/>
            <a:ext cx="1104900" cy="3429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466" y="1524000"/>
            <a:ext cx="2171700" cy="449580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5033" y="1701800"/>
            <a:ext cx="1790700" cy="414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250640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Vision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 隆人</dc:creator>
  <cp:lastModifiedBy>佐藤 隆人</cp:lastModifiedBy>
  <cp:revision>5</cp:revision>
  <dcterms:created xsi:type="dcterms:W3CDTF">2015-03-02T06:18:12Z</dcterms:created>
  <dcterms:modified xsi:type="dcterms:W3CDTF">2015-03-02T06:24:58Z</dcterms:modified>
</cp:coreProperties>
</file>