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88638" cy="7562850"/>
  <p:notesSz cx="6858000" cy="9144000"/>
  <p:defaultTextStyle>
    <a:defPPr>
      <a:defRPr lang="ja-JP"/>
    </a:defPPr>
    <a:lvl1pPr marL="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9" d="100"/>
          <a:sy n="129" d="100"/>
        </p:scale>
        <p:origin x="-1960" y="-112"/>
      </p:cViewPr>
      <p:guideLst>
        <p:guide orient="horz" pos="2382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3506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4337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59363" y="334377"/>
            <a:ext cx="2809479" cy="711643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5361" y="334377"/>
            <a:ext cx="8255859" cy="711643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6271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8948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8018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5361" y="1946734"/>
            <a:ext cx="5531741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35245" y="1946734"/>
            <a:ext cx="5533597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3362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6390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1507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2222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6356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8680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2808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1437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521437" rtl="0" eaLnBrk="1" latinLnBrk="0" hangingPunct="1">
        <a:spcBef>
          <a:spcPct val="20000"/>
        </a:spcBef>
        <a:buFont typeface="Arial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521437" rtl="0" eaLnBrk="1" latinLnBrk="0" hangingPunct="1">
        <a:spcBef>
          <a:spcPct val="20000"/>
        </a:spcBef>
        <a:buFont typeface="Arial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1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638" cy="7555131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466" y="355600"/>
            <a:ext cx="2171700" cy="68453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656" y="584200"/>
            <a:ext cx="1778000" cy="63754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71649" y="355600"/>
            <a:ext cx="110490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250640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1</cp:revision>
  <dcterms:created xsi:type="dcterms:W3CDTF">2015-03-02T06:18:12Z</dcterms:created>
  <dcterms:modified xsi:type="dcterms:W3CDTF">2015-03-02T06:19:28Z</dcterms:modified>
</cp:coreProperties>
</file>