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60" y="-112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3506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33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6271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894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8018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36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390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150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22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6356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680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ED8FC-1EDA-4647-9408-A744EC3E720C}" type="datetimeFigureOut">
              <a:rPr kumimoji="1" lang="ja-JP" altLang="en-US" smtClean="0"/>
              <a:t>15/03/02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61F27-7A0C-B641-B30B-89B589D65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808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688638" cy="755513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466" y="355600"/>
            <a:ext cx="2171700" cy="68453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1649" y="355600"/>
            <a:ext cx="1104900" cy="3429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7388" y="635000"/>
            <a:ext cx="16891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50640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佐藤 隆人</cp:lastModifiedBy>
  <cp:revision>2</cp:revision>
  <dcterms:created xsi:type="dcterms:W3CDTF">2015-03-02T06:18:12Z</dcterms:created>
  <dcterms:modified xsi:type="dcterms:W3CDTF">2015-03-02T06:21:19Z</dcterms:modified>
</cp:coreProperties>
</file>