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960" y="-112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506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33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27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94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018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36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390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50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2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35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68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80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3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1649" y="355600"/>
            <a:ext cx="1104900" cy="3429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466" y="1524000"/>
            <a:ext cx="2171700" cy="44958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022" y="1752600"/>
            <a:ext cx="1612900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25064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3</cp:revision>
  <dcterms:created xsi:type="dcterms:W3CDTF">2015-03-02T06:18:12Z</dcterms:created>
  <dcterms:modified xsi:type="dcterms:W3CDTF">2015-03-02T06:22:56Z</dcterms:modified>
</cp:coreProperties>
</file>