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960" y="-11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50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33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27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94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01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36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39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50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2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35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68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80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4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649" y="355600"/>
            <a:ext cx="1104900" cy="3429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66" y="1524000"/>
            <a:ext cx="2171700" cy="44958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66" y="1739900"/>
            <a:ext cx="17018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5064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4</cp:revision>
  <dcterms:created xsi:type="dcterms:W3CDTF">2015-03-02T06:18:12Z</dcterms:created>
  <dcterms:modified xsi:type="dcterms:W3CDTF">2015-03-02T06:24:01Z</dcterms:modified>
</cp:coreProperties>
</file>