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799263" cy="9929813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176"/>
    <a:srgbClr val="F387B8"/>
    <a:srgbClr val="FFFFCC"/>
    <a:srgbClr val="CCFF99"/>
    <a:srgbClr val="FFCCCC"/>
    <a:srgbClr val="CCFFCC"/>
    <a:srgbClr val="C3D69B"/>
    <a:srgbClr val="000000"/>
    <a:srgbClr val="FF99CC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680" y="72"/>
      </p:cViewPr>
      <p:guideLst>
        <p:guide orient="horz" pos="3368"/>
        <p:guide pos="2381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" y="-1"/>
            <a:ext cx="7558342" cy="10690199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-3956613" y="2914650"/>
            <a:ext cx="1847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sz="10000" dirty="0">
              <a:latin typeface="小塚ゴシック Pr6N H" panose="020B0800000000000000" pitchFamily="34" charset="-128"/>
              <a:ea typeface="小塚ゴシック Pr6N H" panose="020B0800000000000000" pitchFamily="34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380765" y="3854895"/>
            <a:ext cx="4685898" cy="35548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ja-JP" altLang="en-US" sz="27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ご卒園</a:t>
            </a:r>
          </a:p>
          <a:p>
            <a:pPr algn="ctr">
              <a:lnSpc>
                <a:spcPts val="4500"/>
              </a:lnSpc>
            </a:pPr>
            <a:r>
              <a:rPr lang="ja-JP" altLang="en-US" sz="27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おめでとうございます。</a:t>
            </a:r>
          </a:p>
          <a:p>
            <a:pPr algn="ctr">
              <a:lnSpc>
                <a:spcPts val="4500"/>
              </a:lnSpc>
            </a:pPr>
            <a:r>
              <a:rPr lang="ja-JP" altLang="en-US" sz="27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たのしかった幼稚園のことを</a:t>
            </a:r>
          </a:p>
          <a:p>
            <a:pPr algn="ctr">
              <a:lnSpc>
                <a:spcPts val="4500"/>
              </a:lnSpc>
            </a:pPr>
            <a:r>
              <a:rPr lang="ja-JP" altLang="en-US" sz="27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いつまでもわすれないで、</a:t>
            </a:r>
          </a:p>
          <a:p>
            <a:pPr algn="ctr">
              <a:lnSpc>
                <a:spcPts val="4500"/>
              </a:lnSpc>
            </a:pPr>
            <a:r>
              <a:rPr lang="ja-JP" altLang="en-US" sz="27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元気な１年生に</a:t>
            </a:r>
            <a:r>
              <a:rPr lang="ja-JP" altLang="en-US" sz="2700" dirty="0" smtClean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なって</a:t>
            </a:r>
            <a:endParaRPr lang="en-US" altLang="ja-JP" sz="2700" dirty="0" smtClean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  <a:p>
            <a:pPr algn="ctr">
              <a:lnSpc>
                <a:spcPts val="4500"/>
              </a:lnSpc>
            </a:pPr>
            <a:r>
              <a:rPr lang="ja-JP" altLang="en-US" sz="27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ください。</a:t>
            </a:r>
            <a:endParaRPr kumimoji="1" lang="ja-JP" altLang="en-US" sz="27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477171" y="7356959"/>
            <a:ext cx="25282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200" dirty="0"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平成</a:t>
            </a:r>
            <a:r>
              <a:rPr lang="en-US" altLang="ja-JP" sz="2200" dirty="0"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00</a:t>
            </a:r>
            <a:r>
              <a:rPr lang="ja-JP" altLang="en-US" sz="2200" dirty="0"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年</a:t>
            </a:r>
            <a:r>
              <a:rPr lang="en-US" altLang="ja-JP" sz="2200" dirty="0"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00</a:t>
            </a:r>
            <a:r>
              <a:rPr lang="ja-JP" altLang="en-US" sz="2200" dirty="0"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月</a:t>
            </a:r>
            <a:r>
              <a:rPr lang="en-US" altLang="ja-JP" sz="2200" dirty="0"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00</a:t>
            </a:r>
            <a:r>
              <a:rPr lang="ja-JP" altLang="en-US" sz="2200" dirty="0">
                <a:latin typeface="小塚ゴシック Pro R" panose="020B0400000000000000" pitchFamily="34" charset="-128"/>
                <a:ea typeface="小塚ゴシック Pro R" panose="020B0400000000000000" pitchFamily="34" charset="-128"/>
              </a:rPr>
              <a:t>日</a:t>
            </a:r>
            <a:endParaRPr kumimoji="1" lang="ja-JP" altLang="en-US" sz="2200" dirty="0">
              <a:latin typeface="小塚ゴシック Pro R" panose="020B0400000000000000" pitchFamily="34" charset="-128"/>
              <a:ea typeface="小塚ゴシック Pro R" panose="020B0400000000000000" pitchFamily="34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20381" y="1353712"/>
            <a:ext cx="3518912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65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卒園証書</a:t>
            </a:r>
            <a:endParaRPr kumimoji="1" lang="ja-JP" altLang="en-US" sz="65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35314" y="2733818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4800" dirty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とう</a:t>
            </a:r>
            <a:r>
              <a:rPr lang="ja-JP" altLang="en-US" sz="48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しば太郎</a:t>
            </a:r>
            <a:endParaRPr kumimoji="1" lang="ja-JP" altLang="en-US" sz="2900" dirty="0">
              <a:solidFill>
                <a:srgbClr val="EA6176"/>
              </a:solidFill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59028" y="2880011"/>
            <a:ext cx="928459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900" dirty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くん</a:t>
            </a:r>
            <a:endParaRPr kumimoji="1" lang="ja-JP" altLang="en-US" sz="2900" dirty="0"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899245" y="9377194"/>
            <a:ext cx="4044697" cy="12208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4400"/>
              </a:lnSpc>
            </a:pPr>
            <a:r>
              <a:rPr lang="zh-CN" altLang="en-US" sz="19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社会福祉法人</a:t>
            </a:r>
            <a:r>
              <a:rPr lang="ja-JP" altLang="en-US" sz="19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　</a:t>
            </a:r>
            <a:r>
              <a:rPr lang="ja-JP" altLang="en-US" sz="24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と</a:t>
            </a:r>
            <a:r>
              <a:rPr lang="ja-JP" altLang="en-US" sz="2400" dirty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うしば</a:t>
            </a:r>
            <a:r>
              <a:rPr lang="ja-JP" altLang="en-US" sz="24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幼稚園</a:t>
            </a:r>
            <a:endParaRPr lang="en-US" altLang="ja-JP" sz="2400" dirty="0" smtClean="0"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  <a:p>
            <a:pPr algn="ctr">
              <a:lnSpc>
                <a:spcPts val="4400"/>
              </a:lnSpc>
            </a:pPr>
            <a:r>
              <a:rPr lang="ja-JP" altLang="en-US" sz="24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園長　</a:t>
            </a:r>
            <a:r>
              <a:rPr lang="ja-JP" altLang="en-US" sz="3600" dirty="0" smtClean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と</a:t>
            </a:r>
            <a:r>
              <a:rPr lang="ja-JP" altLang="en-US" sz="3600" dirty="0"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うしば太郎</a:t>
            </a:r>
            <a:endParaRPr kumimoji="1" lang="ja-JP" altLang="en-US" sz="3600" dirty="0"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37</Words>
  <Application>Microsoft Office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小塚ゴシック Pr6N H</vt:lpstr>
      <vt:lpstr>小塚ゴシック Pro B</vt:lpstr>
      <vt:lpstr>小塚ゴシック Pro M</vt:lpstr>
      <vt:lpstr>小塚ゴシック Pro R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63</cp:revision>
  <cp:lastPrinted>2015-08-24T12:06:04Z</cp:lastPrinted>
  <dcterms:created xsi:type="dcterms:W3CDTF">2015-01-14T08:48:15Z</dcterms:created>
  <dcterms:modified xsi:type="dcterms:W3CDTF">2015-10-07T12:40:09Z</dcterms:modified>
</cp:coreProperties>
</file>