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691813" cy="1511935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0" d="100"/>
          <a:sy n="40" d="100"/>
        </p:scale>
        <p:origin x="18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A534-0B8F-4BA2-8DCD-E6E34D3C7CD4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0D87A-B04F-4DAC-B358-5BF04007DF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4395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A534-0B8F-4BA2-8DCD-E6E34D3C7CD4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0D87A-B04F-4DAC-B358-5BF04007DF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6052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A534-0B8F-4BA2-8DCD-E6E34D3C7CD4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0D87A-B04F-4DAC-B358-5BF04007DF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458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A534-0B8F-4BA2-8DCD-E6E34D3C7CD4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0D87A-B04F-4DAC-B358-5BF04007DF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2430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A534-0B8F-4BA2-8DCD-E6E34D3C7CD4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0D87A-B04F-4DAC-B358-5BF04007DF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7160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A534-0B8F-4BA2-8DCD-E6E34D3C7CD4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0D87A-B04F-4DAC-B358-5BF04007DF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630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A534-0B8F-4BA2-8DCD-E6E34D3C7CD4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0D87A-B04F-4DAC-B358-5BF04007DF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280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A534-0B8F-4BA2-8DCD-E6E34D3C7CD4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0D87A-B04F-4DAC-B358-5BF04007DF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193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A534-0B8F-4BA2-8DCD-E6E34D3C7CD4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0D87A-B04F-4DAC-B358-5BF04007DF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730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A534-0B8F-4BA2-8DCD-E6E34D3C7CD4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0D87A-B04F-4DAC-B358-5BF04007DF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374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7A534-0B8F-4BA2-8DCD-E6E34D3C7CD4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0D87A-B04F-4DAC-B358-5BF04007DF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6967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7A534-0B8F-4BA2-8DCD-E6E34D3C7CD4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0D87A-B04F-4DAC-B358-5BF04007DF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7268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" y="0"/>
            <a:ext cx="10691127" cy="1511935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2333832" y="13988202"/>
            <a:ext cx="61174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4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○○ゼミナール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45673" y="8146472"/>
            <a:ext cx="7481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期間：○○年○月○日～○月○日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759527" y="8908472"/>
            <a:ext cx="7439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時間：午前</a:t>
            </a:r>
            <a:r>
              <a:rPr lang="en-US" altLang="ja-JP" sz="3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</a:t>
            </a:r>
            <a:r>
              <a:rPr lang="ja-JP" altLang="en-US" sz="3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3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3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～午後</a:t>
            </a:r>
            <a:r>
              <a:rPr lang="en-US" altLang="ja-JP" sz="3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4</a:t>
            </a:r>
            <a:r>
              <a:rPr lang="ja-JP" altLang="en-US" sz="3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3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endParaRPr kumimoji="1" lang="ja-JP" altLang="en-US" sz="36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759527" y="9684328"/>
            <a:ext cx="7218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科目：国語／数学／社会／理科</a:t>
            </a:r>
            <a:endParaRPr kumimoji="1" lang="ja-JP" altLang="en-US" sz="36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549236" y="10307783"/>
            <a:ext cx="58189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（科目はその他希望により検討します）</a:t>
            </a:r>
          </a:p>
        </p:txBody>
      </p:sp>
    </p:spTree>
    <p:extLst>
      <p:ext uri="{BB962C8B-B14F-4D97-AF65-F5344CB8AC3E}">
        <p14:creationId xmlns:p14="http://schemas.microsoft.com/office/powerpoint/2010/main" val="3549446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BD7B4949519AEA45B66B05EE1D7EF342" ma:contentTypeVersion="11" ma:contentTypeDescription="新しいドキュメントを作成します。" ma:contentTypeScope="" ma:versionID="c3f5211f4087e108409744cd39f060b4">
  <xsd:schema xmlns:xsd="http://www.w3.org/2001/XMLSchema" xmlns:xs="http://www.w3.org/2001/XMLSchema" xmlns:p="http://schemas.microsoft.com/office/2006/metadata/properties" xmlns:ns2="5e8a82cc-08d8-48d0-9e8e-71aeadf1e6de" xmlns:ns3="853a697b-f5a8-460d-9af5-c48658f6459b" targetNamespace="http://schemas.microsoft.com/office/2006/metadata/properties" ma:root="true" ma:fieldsID="626e2d31aacdcec35783f13069e2f013" ns2:_="" ns3:_="">
    <xsd:import namespace="5e8a82cc-08d8-48d0-9e8e-71aeadf1e6de"/>
    <xsd:import namespace="853a697b-f5a8-460d-9af5-c48658f645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8a82cc-08d8-48d0-9e8e-71aeadf1e6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6ad33ed4-6483-4797-8d50-6b93ecde420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3a697b-f5a8-460d-9af5-c48658f6459b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7254c0aa-d71c-417e-8d8f-83a3444cec9b}" ma:internalName="TaxCatchAll" ma:showField="CatchAllData" ma:web="853a697b-f5a8-460d-9af5-c48658f6459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e8a82cc-08d8-48d0-9e8e-71aeadf1e6de">
      <Terms xmlns="http://schemas.microsoft.com/office/infopath/2007/PartnerControls"/>
    </lcf76f155ced4ddcb4097134ff3c332f>
    <TaxCatchAll xmlns="853a697b-f5a8-460d-9af5-c48658f6459b" xsi:nil="true"/>
  </documentManagement>
</p:properties>
</file>

<file path=customXml/itemProps1.xml><?xml version="1.0" encoding="utf-8"?>
<ds:datastoreItem xmlns:ds="http://schemas.openxmlformats.org/officeDocument/2006/customXml" ds:itemID="{09EE534E-6997-48D6-B714-7F068C11961E}"/>
</file>

<file path=customXml/itemProps2.xml><?xml version="1.0" encoding="utf-8"?>
<ds:datastoreItem xmlns:ds="http://schemas.openxmlformats.org/officeDocument/2006/customXml" ds:itemID="{6EA0022E-A318-410D-8A0A-F7ABF5F4083F}"/>
</file>

<file path=customXml/itemProps3.xml><?xml version="1.0" encoding="utf-8"?>
<ds:datastoreItem xmlns:ds="http://schemas.openxmlformats.org/officeDocument/2006/customXml" ds:itemID="{46D5AC50-892B-450E-8C5A-929937E3929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41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HGP創英角ｺﾞｼｯｸUB</vt:lpstr>
      <vt:lpstr>ＭＳ 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yamagami</dc:creator>
  <cp:lastModifiedBy>sugimura yuki(杉村 有希 TEC □ＲＳ本□ＲＳＳＳ□エリア・ＢＰ推進)</cp:lastModifiedBy>
  <cp:revision>3</cp:revision>
  <dcterms:created xsi:type="dcterms:W3CDTF">2017-02-10T08:49:12Z</dcterms:created>
  <dcterms:modified xsi:type="dcterms:W3CDTF">2025-10-02T05:51:46Z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0x010100BD7B4949519AEA45B66B05EE1D7EF342</vt:lpwstr>
  </property>
</Properties>
</file>