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ti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906000" type="A4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7" d="100"/>
          <a:sy n="87" d="100"/>
        </p:scale>
        <p:origin x="-3210" y="-7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549516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732770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14850" cy="8452203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218567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167257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4198586"/>
            <a:ext cx="5829300" cy="21669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80561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6150" y="2311401"/>
            <a:ext cx="3028950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605489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14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14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69" y="2217385"/>
            <a:ext cx="3031331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69" y="3141486"/>
            <a:ext cx="3031331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50508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62284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69800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235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87" y="394406"/>
            <a:ext cx="3833813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235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57800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22330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96699"/>
            <a:ext cx="6172200" cy="1651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311401"/>
            <a:ext cx="6172200" cy="653750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D56E70-D464-634E-9745-405078B74FE6}" type="datetimeFigureOut">
              <a:rPr kumimoji="1" lang="ja-JP" altLang="en-US" smtClean="0"/>
              <a:t>2014/12/10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9181395"/>
            <a:ext cx="21717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9181395"/>
            <a:ext cx="160020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947723-8566-204D-AF8D-56716D913C3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73165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図 1" descr="2014.12_toshibatec_pop_8.t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6858000" cy="9906000"/>
          </a:xfrm>
          <a:prstGeom prst="rect">
            <a:avLst/>
          </a:prstGeom>
        </p:spPr>
      </p:pic>
      <p:sp>
        <p:nvSpPr>
          <p:cNvPr id="6" name="正方形/長方形 5"/>
          <p:cNvSpPr/>
          <p:nvPr/>
        </p:nvSpPr>
        <p:spPr>
          <a:xfrm>
            <a:off x="2206553" y="2191495"/>
            <a:ext cx="34558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6000" dirty="0" smtClean="0">
                <a:latin typeface="小塚ゴシック Pro H"/>
                <a:ea typeface="小塚ゴシック Pro H"/>
                <a:cs typeface="小塚ゴシック Pro H"/>
              </a:rPr>
              <a:t>8/15 </a:t>
            </a:r>
            <a:r>
              <a:rPr lang="en-US" altLang="ja-JP" sz="2400" dirty="0" smtClean="0">
                <a:latin typeface="小塚ゴシック Pro H"/>
                <a:ea typeface="小塚ゴシック Pro H"/>
                <a:cs typeface="小塚ゴシック Pro H"/>
              </a:rPr>
              <a:t>SAT</a:t>
            </a:r>
            <a:endParaRPr lang="ja-JP" altLang="en-US" sz="24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2071784" y="5794756"/>
            <a:ext cx="3087840" cy="58477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8</a:t>
            </a:r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月</a:t>
            </a:r>
            <a:r>
              <a:rPr lang="en-US" altLang="ja-JP" sz="3200" dirty="0" smtClean="0">
                <a:latin typeface="小塚ゴシック Pro H"/>
                <a:ea typeface="小塚ゴシック Pro H"/>
                <a:cs typeface="小塚ゴシック Pro H"/>
              </a:rPr>
              <a:t>15</a:t>
            </a:r>
            <a:r>
              <a:rPr lang="ja-JP" altLang="en-US" sz="3200" dirty="0" smtClean="0">
                <a:latin typeface="小塚ゴシック Pro H"/>
                <a:ea typeface="小塚ゴシック Pro H"/>
                <a:cs typeface="小塚ゴシック Pro H"/>
              </a:rPr>
              <a:t>日</a:t>
            </a:r>
            <a:r>
              <a:rPr lang="ja-JP" altLang="en-US" dirty="0" smtClean="0">
                <a:latin typeface="小塚ゴシック Pro H"/>
                <a:ea typeface="小塚ゴシック Pro H"/>
                <a:cs typeface="小塚ゴシック Pro H"/>
              </a:rPr>
              <a:t>（土曜日）</a:t>
            </a:r>
            <a:endParaRPr lang="ja-JP" altLang="en-US" dirty="0">
              <a:latin typeface="小塚ゴシック Pro H"/>
              <a:ea typeface="小塚ゴシック Pro H"/>
              <a:cs typeface="小塚ゴシック Pro H"/>
            </a:endParaRPr>
          </a:p>
        </p:txBody>
      </p:sp>
      <p:cxnSp>
        <p:nvCxnSpPr>
          <p:cNvPr id="9" name="直線コネクタ 8"/>
          <p:cNvCxnSpPr/>
          <p:nvPr/>
        </p:nvCxnSpPr>
        <p:spPr>
          <a:xfrm>
            <a:off x="2071784" y="6403344"/>
            <a:ext cx="2757095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正方形/長方形 11"/>
          <p:cNvSpPr/>
          <p:nvPr/>
        </p:nvSpPr>
        <p:spPr>
          <a:xfrm>
            <a:off x="2058554" y="6580851"/>
            <a:ext cx="2995231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2000" dirty="0" smtClean="0">
                <a:latin typeface="小塚ゴシック Pro H"/>
                <a:ea typeface="小塚ゴシック Pro H"/>
                <a:cs typeface="小塚ゴシック Pro H"/>
              </a:rPr>
              <a:t>場所：</a:t>
            </a:r>
            <a:r>
              <a:rPr lang="en-US" altLang="ja-JP" sz="2000" dirty="0" smtClean="0">
                <a:latin typeface="小塚ゴシック Pro H"/>
                <a:ea typeface="小塚ゴシック Pro H"/>
                <a:cs typeface="小塚ゴシック Pro H"/>
              </a:rPr>
              <a:t>□□□□</a:t>
            </a:r>
            <a:r>
              <a:rPr lang="ja-JP" altLang="en-US" sz="2000" dirty="0" smtClean="0">
                <a:latin typeface="小塚ゴシック Pro H"/>
                <a:ea typeface="小塚ゴシック Pro H"/>
                <a:cs typeface="小塚ゴシック Pro H"/>
              </a:rPr>
              <a:t>ランド</a:t>
            </a:r>
            <a:endParaRPr lang="ja-JP" altLang="en-US" sz="2000" dirty="0">
              <a:latin typeface="小塚ゴシック Pro H"/>
              <a:ea typeface="小塚ゴシック Pro H"/>
              <a:cs typeface="小塚ゴシック Pro H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505283" y="7436270"/>
            <a:ext cx="5911172" cy="10995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30000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小塚ゴシック Pro M"/>
                <a:ea typeface="小塚ゴシック Pro M"/>
                <a:cs typeface="小塚ゴシック Pro M"/>
              </a:rPr>
              <a:t>日常の暮らしでは体験できない大自然の中で過ごす時間、新しい仲間たち。子供たちの視野を広げ、友情を深め、自立心を育むための自然体験プログラムを提供しています。</a:t>
            </a:r>
            <a:endParaRPr lang="ja-JP" altLang="en-US" sz="1700" dirty="0">
              <a:solidFill>
                <a:schemeClr val="bg1"/>
              </a:solidFill>
              <a:latin typeface="小塚ゴシック Pro M"/>
              <a:ea typeface="小塚ゴシック Pro M"/>
              <a:cs typeface="小塚ゴシック Pro M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505283" y="8770840"/>
            <a:ext cx="2220057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dirty="0" smtClean="0">
                <a:latin typeface="小塚ゴシック Pro M"/>
                <a:ea typeface="小塚ゴシック Pro M"/>
                <a:cs typeface="小塚ゴシック Pro M"/>
              </a:rPr>
              <a:t>お問い合わせは</a:t>
            </a:r>
          </a:p>
          <a:p>
            <a:r>
              <a:rPr lang="ja-JP" altLang="en-US" dirty="0" smtClean="0">
                <a:latin typeface="小塚ゴシック Pro M"/>
                <a:ea typeface="小塚ゴシック Pro M"/>
                <a:cs typeface="小塚ゴシック Pro M"/>
              </a:rPr>
              <a:t>こちらまで</a:t>
            </a:r>
            <a:endParaRPr lang="ja-JP" altLang="en-US" dirty="0">
              <a:latin typeface="小塚ゴシック Pro M"/>
              <a:ea typeface="小塚ゴシック Pro M"/>
              <a:cs typeface="小塚ゴシック Pro M"/>
            </a:endParaRPr>
          </a:p>
        </p:txBody>
      </p:sp>
      <p:cxnSp>
        <p:nvCxnSpPr>
          <p:cNvPr id="16" name="直線コネクタ 15"/>
          <p:cNvCxnSpPr/>
          <p:nvPr/>
        </p:nvCxnSpPr>
        <p:spPr>
          <a:xfrm>
            <a:off x="2325623" y="8770840"/>
            <a:ext cx="0" cy="646331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正方形/長方形 17"/>
          <p:cNvSpPr/>
          <p:nvPr/>
        </p:nvSpPr>
        <p:spPr>
          <a:xfrm>
            <a:off x="2389218" y="8744380"/>
            <a:ext cx="524437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altLang="ja-JP" dirty="0" smtClean="0">
                <a:latin typeface="小塚ゴシック Pro M"/>
                <a:ea typeface="小塚ゴシック Pro M"/>
                <a:cs typeface="小塚ゴシック Pro M"/>
              </a:rPr>
              <a:t>TEL:00-000-0000</a:t>
            </a:r>
            <a:r>
              <a:rPr lang="ja-JP" altLang="fi-FI" dirty="0" smtClean="0">
                <a:latin typeface="小塚ゴシック Pro M"/>
                <a:ea typeface="小塚ゴシック Pro M"/>
                <a:cs typeface="小塚ゴシック Pro M"/>
              </a:rPr>
              <a:t>　</a:t>
            </a:r>
            <a:r>
              <a:rPr lang="fi-FI" altLang="ja-JP" dirty="0" err="1" smtClean="0">
                <a:latin typeface="小塚ゴシック Pro M"/>
                <a:ea typeface="小塚ゴシック Pro M"/>
                <a:cs typeface="小塚ゴシック Pro M"/>
              </a:rPr>
              <a:t>Mail:aaa@aa.com</a:t>
            </a:r>
            <a:endParaRPr lang="fi-FI" altLang="ja-JP" dirty="0" smtClean="0">
              <a:latin typeface="小塚ゴシック Pro M"/>
              <a:ea typeface="小塚ゴシック Pro M"/>
              <a:cs typeface="小塚ゴシック Pro M"/>
            </a:endParaRPr>
          </a:p>
          <a:p>
            <a:r>
              <a:rPr lang="ja-JP" altLang="fi-FI" dirty="0" smtClean="0">
                <a:latin typeface="小塚ゴシック Pro M"/>
                <a:ea typeface="小塚ゴシック Pro M"/>
                <a:cs typeface="小塚ゴシック Pro M"/>
              </a:rPr>
              <a:t>担当者：</a:t>
            </a:r>
            <a:endParaRPr lang="ja-JP" altLang="en-US" dirty="0">
              <a:latin typeface="小塚ゴシック Pro M"/>
              <a:ea typeface="小塚ゴシック Pro M"/>
              <a:cs typeface="小塚ゴシック Pro M"/>
            </a:endParaRPr>
          </a:p>
        </p:txBody>
      </p:sp>
    </p:spTree>
    <p:extLst>
      <p:ext uri="{BB962C8B-B14F-4D97-AF65-F5344CB8AC3E}">
        <p14:creationId xmlns:p14="http://schemas.microsoft.com/office/powerpoint/2010/main" val="966148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61</Words>
  <Application>Microsoft Office PowerPoint</Application>
  <PresentationFormat>A4 210 x 297 mm</PresentationFormat>
  <Paragraphs>8</Paragraphs>
  <Slides>1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Vision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佐藤 隆人</dc:creator>
  <cp:lastModifiedBy>FJ-USER</cp:lastModifiedBy>
  <cp:revision>3</cp:revision>
  <dcterms:created xsi:type="dcterms:W3CDTF">2014-12-09T01:47:03Z</dcterms:created>
  <dcterms:modified xsi:type="dcterms:W3CDTF">2014-12-10T09:19:20Z</dcterms:modified>
</cp:coreProperties>
</file>