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858000" cy="9144000"/>
  <p:defaultTextStyle>
    <a:defPPr>
      <a:defRPr lang="ja-JP"/>
    </a:defPPr>
    <a:lvl1pPr marL="0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532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3063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595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6127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658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9190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721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2253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3" d="100"/>
          <a:sy n="53" d="100"/>
        </p:scale>
        <p:origin x="1924" y="64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91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207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43063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391149" indent="-391149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7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  <a:lvl2pPr marL="847489" indent="-325958" algn="l" defTabSz="104306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2pPr>
      <a:lvl3pPr marL="1303829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3pPr>
      <a:lvl4pPr marL="1825361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4pPr>
      <a:lvl5pPr marL="2346892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3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5pPr>
      <a:lvl6pPr marL="2868424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55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87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3019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32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63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95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27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58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90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721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53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" y="508"/>
            <a:ext cx="7559399" cy="10692892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975638" y="3546500"/>
            <a:ext cx="5724644" cy="15799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kumimoji="1" lang="ja-JP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日々、管理組合活動へのご理解とご協力を賜りありがとうございます。</a:t>
            </a:r>
            <a:endParaRPr kumimoji="1" lang="en-US" altLang="ja-JP" sz="1350" dirty="0">
              <a:solidFill>
                <a:schemeClr val="tx1">
                  <a:lumMod val="85000"/>
                  <a:lumOff val="15000"/>
                </a:schemeClr>
              </a:solidFill>
              <a:latin typeface="小塚明朝 Pr6N H" pitchFamily="18" charset="-128"/>
              <a:ea typeface="小塚明朝 Pr6N H" pitchFamily="18" charset="-128"/>
            </a:endParaRPr>
          </a:p>
          <a:p>
            <a:pPr algn="ctr">
              <a:lnSpc>
                <a:spcPts val="2900"/>
              </a:lnSpc>
            </a:pPr>
            <a:r>
              <a:rPr lang="ja-JP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さて、来たる○月○日（○）の日程にて</a:t>
            </a:r>
            <a:endParaRPr lang="en-US" altLang="ja-JP" sz="1350" dirty="0">
              <a:solidFill>
                <a:schemeClr val="tx1">
                  <a:lumMod val="85000"/>
                  <a:lumOff val="15000"/>
                </a:schemeClr>
              </a:solidFill>
              <a:latin typeface="小塚明朝 Pr6N H" pitchFamily="18" charset="-128"/>
              <a:ea typeface="小塚明朝 Pr6N H" pitchFamily="18" charset="-128"/>
            </a:endParaRPr>
          </a:p>
          <a:p>
            <a:pPr algn="ctr">
              <a:lnSpc>
                <a:spcPts val="2900"/>
              </a:lnSpc>
            </a:pPr>
            <a:r>
              <a:rPr kumimoji="1" lang="ja-JP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安否確認を中心とした防災訓練を開催いたします。</a:t>
            </a:r>
            <a:endParaRPr kumimoji="1" lang="en-US" altLang="ja-JP" sz="1350" dirty="0">
              <a:solidFill>
                <a:schemeClr val="tx1">
                  <a:lumMod val="85000"/>
                  <a:lumOff val="15000"/>
                </a:schemeClr>
              </a:solidFill>
              <a:latin typeface="小塚明朝 Pr6N H" pitchFamily="18" charset="-128"/>
              <a:ea typeface="小塚明朝 Pr6N H" pitchFamily="18" charset="-128"/>
            </a:endParaRPr>
          </a:p>
          <a:p>
            <a:pPr algn="ctr">
              <a:lnSpc>
                <a:spcPts val="2900"/>
              </a:lnSpc>
            </a:pPr>
            <a:r>
              <a:rPr lang="ja-JP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皆様のご協力いただきたく、お願い申し上げます。</a:t>
            </a:r>
            <a:endParaRPr kumimoji="1" lang="ja-JP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小塚明朝 Pr6N H" pitchFamily="18" charset="-128"/>
              <a:ea typeface="小塚明朝 Pr6N H" pitchFamily="18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098047" y="5595505"/>
            <a:ext cx="1241276" cy="237351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kumimoji="1" lang="ja-JP" altLang="en-US" sz="1600" dirty="0">
                <a:latin typeface="小塚ゴシック Pr6N M" pitchFamily="34" charset="-128"/>
                <a:ea typeface="小塚ゴシック Pr6N M" pitchFamily="34" charset="-128"/>
              </a:rPr>
              <a:t>訓練日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1098047" y="5896613"/>
            <a:ext cx="1241276" cy="237351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kumimoji="1" lang="ja-JP" altLang="en-US" sz="1600" dirty="0">
                <a:latin typeface="小塚ゴシック Pr6N M" pitchFamily="34" charset="-128"/>
                <a:ea typeface="小塚ゴシック Pr6N M" pitchFamily="34" charset="-128"/>
              </a:rPr>
              <a:t>時間</a:t>
            </a:r>
          </a:p>
        </p:txBody>
      </p:sp>
      <p:sp>
        <p:nvSpPr>
          <p:cNvPr id="16" name="角丸四角形 15"/>
          <p:cNvSpPr/>
          <p:nvPr/>
        </p:nvSpPr>
        <p:spPr>
          <a:xfrm>
            <a:off x="1098047" y="6197721"/>
            <a:ext cx="1241276" cy="237351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kumimoji="1" lang="ja-JP" altLang="en-US" sz="1600" dirty="0">
                <a:latin typeface="小塚ゴシック Pr6N M" pitchFamily="34" charset="-128"/>
                <a:ea typeface="小塚ゴシック Pr6N M" pitchFamily="34" charset="-128"/>
              </a:rPr>
              <a:t>訓練内容</a:t>
            </a:r>
          </a:p>
        </p:txBody>
      </p:sp>
      <p:sp>
        <p:nvSpPr>
          <p:cNvPr id="17" name="角丸四角形 16"/>
          <p:cNvSpPr/>
          <p:nvPr/>
        </p:nvSpPr>
        <p:spPr>
          <a:xfrm>
            <a:off x="1098047" y="6498828"/>
            <a:ext cx="1241276" cy="237351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kumimoji="1" lang="ja-JP" altLang="en-US" sz="1600" dirty="0">
                <a:latin typeface="小塚ゴシック Pr6N M" pitchFamily="34" charset="-128"/>
                <a:ea typeface="小塚ゴシック Pr6N M" pitchFamily="34" charset="-128"/>
              </a:rPr>
              <a:t>その他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335875" y="5867554"/>
            <a:ext cx="15840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小塚ゴシック Pr6N M" pitchFamily="34" charset="-128"/>
                <a:ea typeface="小塚ゴシック Pr6N M" pitchFamily="34" charset="-128"/>
              </a:rPr>
              <a:t>00</a:t>
            </a:r>
            <a:r>
              <a:rPr kumimoji="1" lang="ja-JP" altLang="en-US" sz="1400" b="1" dirty="0">
                <a:latin typeface="小塚ゴシック Pr6N M" pitchFamily="34" charset="-128"/>
                <a:ea typeface="小塚ゴシック Pr6N M" pitchFamily="34" charset="-128"/>
              </a:rPr>
              <a:t>：</a:t>
            </a:r>
            <a:r>
              <a:rPr kumimoji="1" lang="en-US" altLang="ja-JP" sz="1400" b="1" dirty="0">
                <a:latin typeface="小塚ゴシック Pr6N M" pitchFamily="34" charset="-128"/>
                <a:ea typeface="小塚ゴシック Pr6N M" pitchFamily="34" charset="-128"/>
              </a:rPr>
              <a:t>00</a:t>
            </a:r>
            <a:r>
              <a:rPr kumimoji="1" lang="ja-JP" altLang="en-US" sz="1400" b="1" dirty="0">
                <a:latin typeface="小塚ゴシック Pr6N M" pitchFamily="34" charset="-128"/>
                <a:ea typeface="小塚ゴシック Pr6N M" pitchFamily="34" charset="-128"/>
              </a:rPr>
              <a:t>～</a:t>
            </a:r>
            <a:r>
              <a:rPr kumimoji="1" lang="en-US" altLang="ja-JP" sz="1400" b="1" dirty="0">
                <a:latin typeface="小塚ゴシック Pr6N M" pitchFamily="34" charset="-128"/>
                <a:ea typeface="小塚ゴシック Pr6N M" pitchFamily="34" charset="-128"/>
              </a:rPr>
              <a:t>00</a:t>
            </a:r>
            <a:r>
              <a:rPr kumimoji="1" lang="ja-JP" altLang="en-US" sz="1400" b="1" dirty="0">
                <a:latin typeface="小塚ゴシック Pr6N M" pitchFamily="34" charset="-128"/>
                <a:ea typeface="小塚ゴシック Pr6N M" pitchFamily="34" charset="-128"/>
              </a:rPr>
              <a:t>：</a:t>
            </a:r>
            <a:r>
              <a:rPr kumimoji="1" lang="en-US" altLang="ja-JP" sz="1400" b="1" dirty="0">
                <a:latin typeface="小塚ゴシック Pr6N M" pitchFamily="34" charset="-128"/>
                <a:ea typeface="小塚ゴシック Pr6N M" pitchFamily="34" charset="-128"/>
              </a:rPr>
              <a:t>00</a:t>
            </a:r>
            <a:endParaRPr kumimoji="1" lang="ja-JP" altLang="en-US" sz="1400" b="1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335875" y="6176161"/>
            <a:ext cx="4227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小塚ゴシック Pr6N M" pitchFamily="34" charset="-128"/>
                <a:ea typeface="小塚ゴシック Pr6N M" pitchFamily="34" charset="-128"/>
              </a:rPr>
              <a:t>安否確認訓練、煙テント体験、</a:t>
            </a:r>
            <a:r>
              <a:rPr kumimoji="1" lang="en-US" altLang="ja-JP" sz="1400" b="1" dirty="0">
                <a:latin typeface="小塚ゴシック Pr6N M" pitchFamily="34" charset="-128"/>
                <a:ea typeface="小塚ゴシック Pr6N M" pitchFamily="34" charset="-128"/>
              </a:rPr>
              <a:t>AED</a:t>
            </a:r>
            <a:r>
              <a:rPr kumimoji="1" lang="ja-JP" altLang="en-US" sz="1400" b="1" dirty="0">
                <a:latin typeface="小塚ゴシック Pr6N M" pitchFamily="34" charset="-128"/>
                <a:ea typeface="小塚ゴシック Pr6N M" pitchFamily="34" charset="-128"/>
              </a:rPr>
              <a:t>使用方法説明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335875" y="6463614"/>
            <a:ext cx="4240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小塚ゴシック Pr6N M" pitchFamily="34" charset="-128"/>
                <a:ea typeface="小塚ゴシック Pr6N M" pitchFamily="34" charset="-128"/>
              </a:rPr>
              <a:t>防災関連展示・防災備品販売・要避難支援者訪問</a:t>
            </a:r>
            <a:endParaRPr kumimoji="1" lang="ja-JP" altLang="en-US" sz="1400" b="1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335875" y="5560291"/>
            <a:ext cx="2877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小塚ゴシック Pr6N M" pitchFamily="34" charset="-128"/>
                <a:ea typeface="小塚ゴシック Pr6N M" pitchFamily="34" charset="-128"/>
              </a:rPr>
              <a:t>○○年○月○日（○）</a:t>
            </a:r>
            <a:r>
              <a:rPr kumimoji="1" lang="en-US" altLang="ja-JP" sz="1400" b="1" dirty="0">
                <a:latin typeface="小塚ゴシック Pr6N M" pitchFamily="34" charset="-128"/>
                <a:ea typeface="小塚ゴシック Pr6N M" pitchFamily="34" charset="-128"/>
              </a:rPr>
              <a:t>※</a:t>
            </a:r>
            <a:r>
              <a:rPr kumimoji="1" lang="ja-JP" altLang="en-US" sz="1400" b="1" dirty="0">
                <a:latin typeface="小塚ゴシック Pr6N M" pitchFamily="34" charset="-128"/>
                <a:ea typeface="小塚ゴシック Pr6N M" pitchFamily="34" charset="-128"/>
              </a:rPr>
              <a:t>雨天決行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599707" y="9961827"/>
            <a:ext cx="2359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○○○マンション</a:t>
            </a:r>
            <a:endParaRPr kumimoji="1" lang="ja-JP" altLang="en-US" sz="2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005869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D7B4949519AEA45B66B05EE1D7EF342" ma:contentTypeVersion="11" ma:contentTypeDescription="新しいドキュメントを作成します。" ma:contentTypeScope="" ma:versionID="c3f5211f4087e108409744cd39f060b4">
  <xsd:schema xmlns:xsd="http://www.w3.org/2001/XMLSchema" xmlns:xs="http://www.w3.org/2001/XMLSchema" xmlns:p="http://schemas.microsoft.com/office/2006/metadata/properties" xmlns:ns2="5e8a82cc-08d8-48d0-9e8e-71aeadf1e6de" xmlns:ns3="853a697b-f5a8-460d-9af5-c48658f6459b" targetNamespace="http://schemas.microsoft.com/office/2006/metadata/properties" ma:root="true" ma:fieldsID="626e2d31aacdcec35783f13069e2f013" ns2:_="" ns3:_="">
    <xsd:import namespace="5e8a82cc-08d8-48d0-9e8e-71aeadf1e6de"/>
    <xsd:import namespace="853a697b-f5a8-460d-9af5-c48658f645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8a82cc-08d8-48d0-9e8e-71aeadf1e6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6ad33ed4-6483-4797-8d50-6b93ecde42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3a697b-f5a8-460d-9af5-c48658f6459b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7254c0aa-d71c-417e-8d8f-83a3444cec9b}" ma:internalName="TaxCatchAll" ma:showField="CatchAllData" ma:web="853a697b-f5a8-460d-9af5-c48658f645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8a82cc-08d8-48d0-9e8e-71aeadf1e6de">
      <Terms xmlns="http://schemas.microsoft.com/office/infopath/2007/PartnerControls"/>
    </lcf76f155ced4ddcb4097134ff3c332f>
    <TaxCatchAll xmlns="853a697b-f5a8-460d-9af5-c48658f6459b" xsi:nil="true"/>
  </documentManagement>
</p:properties>
</file>

<file path=customXml/itemProps1.xml><?xml version="1.0" encoding="utf-8"?>
<ds:datastoreItem xmlns:ds="http://schemas.openxmlformats.org/officeDocument/2006/customXml" ds:itemID="{83FB16B5-40DA-422A-91EA-F7C8D89931B4}"/>
</file>

<file path=customXml/itemProps2.xml><?xml version="1.0" encoding="utf-8"?>
<ds:datastoreItem xmlns:ds="http://schemas.openxmlformats.org/officeDocument/2006/customXml" ds:itemID="{2EF9561D-7C69-45AF-A969-5983FD4510EB}"/>
</file>

<file path=customXml/itemProps3.xml><?xml version="1.0" encoding="utf-8"?>
<ds:datastoreItem xmlns:ds="http://schemas.openxmlformats.org/officeDocument/2006/customXml" ds:itemID="{C19EC007-8B95-4D6C-B235-EE703FFA44EA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</TotalTime>
  <Words>94</Words>
  <Application>Microsoft Office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メイリオ</vt:lpstr>
      <vt:lpstr>小塚ゴシック Pr6N M</vt:lpstr>
      <vt:lpstr>小塚明朝 Pr6N H</vt:lpstr>
      <vt:lpstr>Arial</vt:lpstr>
      <vt:lpstr>blank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toshibatec</dc:creator>
  <cp:lastModifiedBy>sugimura yuki(杉村 有希 TEC □ＲＳ本□ＲＳＳＳ□エリア・ＢＰ推進)</cp:lastModifiedBy>
  <cp:revision>7</cp:revision>
  <dcterms:created xsi:type="dcterms:W3CDTF">2017-06-13T10:14:21Z</dcterms:created>
  <dcterms:modified xsi:type="dcterms:W3CDTF">2025-10-02T05:58:50Z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0x010100BD7B4949519AEA45B66B05EE1D7EF342</vt:lpwstr>
  </property>
</Properties>
</file>