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ja-JP"/>
    </a:defPPr>
    <a:lvl1pPr marL="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32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6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95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27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58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9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721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5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2" d="100"/>
          <a:sy n="52" d="100"/>
        </p:scale>
        <p:origin x="-648" y="-8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63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391149" indent="-391149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847489" indent="-325958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30382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1825361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2346892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2868424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55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87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1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32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6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95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27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58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9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21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5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" y="508"/>
            <a:ext cx="7559399" cy="1069289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975638" y="3546500"/>
            <a:ext cx="5724644" cy="1579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kumimoji="1" lang="ja-JP" altLang="en-US" sz="13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日々、管理組合活動へのご理解とご協力を賜りありがとうございます。</a:t>
            </a:r>
            <a:endParaRPr kumimoji="1" lang="en-US" altLang="ja-JP" sz="1350" dirty="0" smtClean="0">
              <a:solidFill>
                <a:schemeClr val="tx1">
                  <a:lumMod val="85000"/>
                  <a:lumOff val="1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3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さて、来たる○月○日（○）の日程にて</a:t>
            </a:r>
            <a:endParaRPr lang="en-US" altLang="ja-JP" sz="1350" dirty="0" smtClean="0">
              <a:solidFill>
                <a:schemeClr val="tx1">
                  <a:lumMod val="85000"/>
                  <a:lumOff val="1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3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安否確認を中心とした防災訓練を開催いたします。</a:t>
            </a:r>
            <a:endParaRPr kumimoji="1" lang="en-US" altLang="ja-JP" sz="1350" dirty="0" smtClean="0">
              <a:solidFill>
                <a:schemeClr val="tx1">
                  <a:lumMod val="85000"/>
                  <a:lumOff val="1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3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皆様のご協力いただきたく、お願い申し上げます。</a:t>
            </a:r>
            <a:endParaRPr kumimoji="1" lang="ja-JP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098047" y="5595505"/>
            <a:ext cx="1241276" cy="23735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600" dirty="0" smtClean="0">
                <a:latin typeface="小塚ゴシック Pr6N M" pitchFamily="34" charset="-128"/>
                <a:ea typeface="小塚ゴシック Pr6N M" pitchFamily="34" charset="-128"/>
              </a:rPr>
              <a:t>訓練日</a:t>
            </a:r>
            <a:endParaRPr kumimoji="1" lang="ja-JP" altLang="en-US" sz="16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1098047" y="5896613"/>
            <a:ext cx="1241276" cy="23735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600" dirty="0" smtClean="0">
                <a:latin typeface="小塚ゴシック Pr6N M" pitchFamily="34" charset="-128"/>
                <a:ea typeface="小塚ゴシック Pr6N M" pitchFamily="34" charset="-128"/>
              </a:rPr>
              <a:t>時間</a:t>
            </a:r>
            <a:endParaRPr kumimoji="1" lang="ja-JP" altLang="en-US" sz="16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1098047" y="6197721"/>
            <a:ext cx="1241276" cy="23735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600" dirty="0" smtClean="0">
                <a:latin typeface="小塚ゴシック Pr6N M" pitchFamily="34" charset="-128"/>
                <a:ea typeface="小塚ゴシック Pr6N M" pitchFamily="34" charset="-128"/>
              </a:rPr>
              <a:t>訓練内容</a:t>
            </a:r>
            <a:endParaRPr kumimoji="1" lang="ja-JP" altLang="en-US" sz="16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1098047" y="6498828"/>
            <a:ext cx="1241276" cy="23735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600" dirty="0" smtClean="0">
                <a:latin typeface="小塚ゴシック Pr6N M" pitchFamily="34" charset="-128"/>
                <a:ea typeface="小塚ゴシック Pr6N M" pitchFamily="34" charset="-128"/>
              </a:rPr>
              <a:t>その他</a:t>
            </a:r>
            <a:endParaRPr kumimoji="1" lang="ja-JP" altLang="en-US" sz="16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35875" y="5867554"/>
            <a:ext cx="1584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b="1" dirty="0" smtClean="0">
                <a:latin typeface="小塚ゴシック Pr6N M" pitchFamily="34" charset="-128"/>
                <a:ea typeface="小塚ゴシック Pr6N M" pitchFamily="34" charset="-128"/>
              </a:rPr>
              <a:t>：</a:t>
            </a:r>
            <a:r>
              <a:rPr kumimoji="1" lang="en-US" altLang="ja-JP" sz="1400" b="1" dirty="0" smtClean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b="1" dirty="0" smtClean="0">
                <a:latin typeface="小塚ゴシック Pr6N M" pitchFamily="34" charset="-128"/>
                <a:ea typeface="小塚ゴシック Pr6N M" pitchFamily="34" charset="-128"/>
              </a:rPr>
              <a:t>～</a:t>
            </a:r>
            <a:r>
              <a:rPr kumimoji="1" lang="en-US" altLang="ja-JP" sz="1400" b="1" dirty="0" smtClean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r>
              <a:rPr kumimoji="1" lang="ja-JP" altLang="en-US" sz="1400" b="1" dirty="0" smtClean="0">
                <a:latin typeface="小塚ゴシック Pr6N M" pitchFamily="34" charset="-128"/>
                <a:ea typeface="小塚ゴシック Pr6N M" pitchFamily="34" charset="-128"/>
              </a:rPr>
              <a:t>：</a:t>
            </a:r>
            <a:r>
              <a:rPr kumimoji="1" lang="en-US" altLang="ja-JP" sz="1400" b="1" dirty="0" smtClean="0">
                <a:latin typeface="小塚ゴシック Pr6N M" pitchFamily="34" charset="-128"/>
                <a:ea typeface="小塚ゴシック Pr6N M" pitchFamily="34" charset="-128"/>
              </a:rPr>
              <a:t>00</a:t>
            </a:r>
            <a:endParaRPr kumimoji="1" lang="ja-JP" altLang="en-US" sz="1400" b="1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35875" y="6176161"/>
            <a:ext cx="4227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>
                <a:latin typeface="小塚ゴシック Pr6N M" pitchFamily="34" charset="-128"/>
                <a:ea typeface="小塚ゴシック Pr6N M" pitchFamily="34" charset="-128"/>
              </a:rPr>
              <a:t>安否確認訓練、煙テント体験、</a:t>
            </a:r>
            <a:r>
              <a:rPr kumimoji="1" lang="en-US" altLang="ja-JP" sz="1400" b="1" dirty="0" smtClean="0">
                <a:latin typeface="小塚ゴシック Pr6N M" pitchFamily="34" charset="-128"/>
                <a:ea typeface="小塚ゴシック Pr6N M" pitchFamily="34" charset="-128"/>
              </a:rPr>
              <a:t>AED</a:t>
            </a:r>
            <a:r>
              <a:rPr kumimoji="1" lang="ja-JP" altLang="en-US" sz="1400" b="1" dirty="0" smtClean="0">
                <a:latin typeface="小塚ゴシック Pr6N M" pitchFamily="34" charset="-128"/>
                <a:ea typeface="小塚ゴシック Pr6N M" pitchFamily="34" charset="-128"/>
              </a:rPr>
              <a:t>使用方法説明</a:t>
            </a:r>
            <a:endParaRPr kumimoji="1" lang="ja-JP" altLang="en-US" sz="1400" b="1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335875" y="6463614"/>
            <a:ext cx="4240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 smtClean="0">
                <a:latin typeface="小塚ゴシック Pr6N M" pitchFamily="34" charset="-128"/>
                <a:ea typeface="小塚ゴシック Pr6N M" pitchFamily="34" charset="-128"/>
              </a:rPr>
              <a:t>防災関連展示・防災備品販売・要避難支援者訪問</a:t>
            </a:r>
            <a:endParaRPr kumimoji="1" lang="ja-JP" altLang="en-US" sz="1400" b="1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335875" y="5560291"/>
            <a:ext cx="3134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>
                <a:latin typeface="小塚ゴシック Pr6N M" pitchFamily="34" charset="-128"/>
                <a:ea typeface="小塚ゴシック Pr6N M" pitchFamily="34" charset="-128"/>
              </a:rPr>
              <a:t>平成○年○月○日（○）</a:t>
            </a:r>
            <a:r>
              <a:rPr kumimoji="1" lang="en-US" altLang="ja-JP" sz="1400" b="1" dirty="0" smtClean="0">
                <a:latin typeface="小塚ゴシック Pr6N M" pitchFamily="34" charset="-128"/>
                <a:ea typeface="小塚ゴシック Pr6N M" pitchFamily="34" charset="-128"/>
              </a:rPr>
              <a:t>※</a:t>
            </a:r>
            <a:r>
              <a:rPr kumimoji="1" lang="ja-JP" altLang="en-US" sz="1400" b="1" dirty="0" smtClean="0">
                <a:latin typeface="小塚ゴシック Pr6N M" pitchFamily="34" charset="-128"/>
                <a:ea typeface="小塚ゴシック Pr6N M" pitchFamily="34" charset="-128"/>
              </a:rPr>
              <a:t>雨天決行</a:t>
            </a:r>
            <a:endParaRPr kumimoji="1" lang="ja-JP" altLang="en-US" sz="1400" b="1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599707" y="9961827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○○○マンション</a:t>
            </a:r>
            <a:endParaRPr kumimoji="1"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</TotalTime>
  <Words>94</Words>
  <Application>Microsoft Office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6</cp:revision>
  <dcterms:created xsi:type="dcterms:W3CDTF">2017-06-13T10:14:21Z</dcterms:created>
  <dcterms:modified xsi:type="dcterms:W3CDTF">2017-06-13T11:00:30Z</dcterms:modified>
</cp:coreProperties>
</file>