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33" d="100"/>
          <a:sy n="33" d="100"/>
        </p:scale>
        <p:origin x="-3210" y="-750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" y="508"/>
            <a:ext cx="7560152" cy="1069395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611600" y="3319503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○月○日（○）</a:t>
            </a:r>
            <a:endParaRPr kumimoji="1"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30027" y="4354852"/>
            <a:ext cx="57038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kumimoji="1" lang="ja-JP" altLang="en-US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kumimoji="1" lang="en-US" altLang="ja-JP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kumimoji="1" lang="ja-JP" altLang="en-US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kumimoji="1" lang="en-US" altLang="ja-JP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kumimoji="1" lang="ja-JP" altLang="en-US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kumimoji="1" lang="en-US" altLang="ja-JP" sz="4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kumimoji="1"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頃まで</a:t>
            </a:r>
            <a:endParaRPr kumimoji="1" lang="ja-JP" altLang="en-US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52289" y="5369184"/>
            <a:ext cx="5057795" cy="1548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900" b="1" dirty="0" smtClean="0">
                <a:latin typeface="小塚明朝 Pr6N H" pitchFamily="18" charset="-128"/>
                <a:ea typeface="小塚明朝 Pr6N H" pitchFamily="18" charset="-128"/>
              </a:rPr>
              <a:t>上記日時の間、点検を実施いたします。</a:t>
            </a:r>
            <a:endParaRPr kumimoji="1" lang="en-US" altLang="ja-JP" sz="1900" b="1" dirty="0" smtClean="0"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900" b="1" dirty="0" smtClean="0">
                <a:latin typeface="小塚明朝 Pr6N H" pitchFamily="18" charset="-128"/>
                <a:ea typeface="小塚明朝 Pr6N H" pitchFamily="18" charset="-128"/>
              </a:rPr>
              <a:t>尚、点検中はエレベータを停止いたします。</a:t>
            </a:r>
            <a:endParaRPr lang="en-US" altLang="ja-JP" sz="1900" b="1" dirty="0" smtClean="0"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900" b="1" dirty="0" smtClean="0">
                <a:latin typeface="小塚明朝 Pr6N H" pitchFamily="18" charset="-128"/>
                <a:ea typeface="小塚明朝 Pr6N H" pitchFamily="18" charset="-128"/>
              </a:rPr>
              <a:t>ご不便をおかけいたしますが、</a:t>
            </a:r>
            <a:endParaRPr kumimoji="1" lang="en-US" altLang="ja-JP" sz="1900" b="1" dirty="0" smtClean="0"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900" b="1" dirty="0" smtClean="0">
                <a:latin typeface="小塚明朝 Pr6N H" pitchFamily="18" charset="-128"/>
                <a:ea typeface="小塚明朝 Pr6N H" pitchFamily="18" charset="-128"/>
              </a:rPr>
              <a:t>ご協力をお願いいたします。</a:t>
            </a:r>
            <a:endParaRPr kumimoji="1" lang="ja-JP" altLang="en-US" sz="1900" b="1" dirty="0"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92074" y="9895971"/>
            <a:ext cx="35782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○○○エレベーター株式会社</a:t>
            </a:r>
            <a:endParaRPr kumimoji="1" lang="en-US" altLang="ja-JP" sz="1600" dirty="0" smtClean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en-US" altLang="ja-JP" sz="2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r>
              <a:rPr lang="ja-JP" altLang="en-US" sz="2600" dirty="0" err="1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．</a:t>
            </a:r>
            <a:r>
              <a:rPr lang="en-US" altLang="ja-JP" sz="2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0000-00-0000</a:t>
            </a:r>
            <a:endParaRPr kumimoji="1" lang="ja-JP" altLang="en-US" sz="2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</TotalTime>
  <Words>52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4</cp:revision>
  <dcterms:created xsi:type="dcterms:W3CDTF">2017-06-13T10:14:21Z</dcterms:created>
  <dcterms:modified xsi:type="dcterms:W3CDTF">2017-06-13T10:48:13Z</dcterms:modified>
</cp:coreProperties>
</file>