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394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43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80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32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0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44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03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23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04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59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04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71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BAF60-38E9-400A-A851-C6E2CCCDFC19}" type="datetimeFigureOut">
              <a:rPr kumimoji="1" lang="ja-JP" altLang="en-US" smtClean="0"/>
              <a:t>2017/9/28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F4F3-FA3F-4897-8128-D0108398AC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96F45BB6-565E-4E2A-8D36-E1A1E8614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2753" y="-5468063"/>
            <a:ext cx="34854777" cy="5058402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1FF4FB9-254E-4003-8CA4-C7049FCDC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102" y="6077460"/>
            <a:ext cx="5854701" cy="3395027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256F00-783D-48AB-8EDD-23D8FCDB5649}"/>
              </a:ext>
            </a:extLst>
          </p:cNvPr>
          <p:cNvSpPr txBox="1"/>
          <p:nvPr/>
        </p:nvSpPr>
        <p:spPr>
          <a:xfrm>
            <a:off x="1565014" y="8014451"/>
            <a:ext cx="1877437" cy="290746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0" b="1" dirty="0">
                <a:solidFill>
                  <a:srgbClr val="080059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一戸建・マンション・アパート・ビル・土地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1E40C2E-236C-48EE-AD71-301E45AB213A}"/>
              </a:ext>
            </a:extLst>
          </p:cNvPr>
          <p:cNvSpPr txBox="1"/>
          <p:nvPr/>
        </p:nvSpPr>
        <p:spPr>
          <a:xfrm>
            <a:off x="1833954" y="322732"/>
            <a:ext cx="736611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dirty="0"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売却のご相談は</a:t>
            </a:r>
          </a:p>
          <a:p>
            <a:pPr algn="ctr"/>
            <a:r>
              <a:rPr kumimoji="1" lang="ja-JP" altLang="en-US" sz="8000" dirty="0"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当店におまかせ</a:t>
            </a:r>
          </a:p>
          <a:p>
            <a:pPr algn="ctr"/>
            <a:r>
              <a:rPr kumimoji="1" lang="ja-JP" altLang="en-US" sz="8000" dirty="0"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3750183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小塚ゴシック Pr6N R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6</cp:revision>
  <dcterms:created xsi:type="dcterms:W3CDTF">2017-09-21T07:34:35Z</dcterms:created>
  <dcterms:modified xsi:type="dcterms:W3CDTF">2017-09-28T01:44:35Z</dcterms:modified>
</cp:coreProperties>
</file>